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2" r:id="rId2"/>
  </p:sldMasterIdLst>
  <p:notesMasterIdLst>
    <p:notesMasterId r:id="rId16"/>
  </p:notesMasterIdLst>
  <p:sldIdLst>
    <p:sldId id="291" r:id="rId3"/>
    <p:sldId id="295" r:id="rId4"/>
    <p:sldId id="294" r:id="rId5"/>
    <p:sldId id="289" r:id="rId6"/>
    <p:sldId id="256" r:id="rId7"/>
    <p:sldId id="303" r:id="rId8"/>
    <p:sldId id="297" r:id="rId9"/>
    <p:sldId id="296" r:id="rId10"/>
    <p:sldId id="302" r:id="rId11"/>
    <p:sldId id="298" r:id="rId12"/>
    <p:sldId id="299" r:id="rId13"/>
    <p:sldId id="300" r:id="rId14"/>
    <p:sldId id="301" r:id="rId15"/>
  </p:sldIdLst>
  <p:sldSz cx="9144000" cy="5143500" type="screen16x9"/>
  <p:notesSz cx="6858000" cy="9144000"/>
  <p:embeddedFontLst>
    <p:embeddedFont>
      <p:font typeface="3ds" panose="02000503020000020004" pitchFamily="2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Krona One" panose="020B0604020202020204" charset="0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Ubuntu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7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95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5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4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Driving Center Company Profile by Slidesg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063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009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109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2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70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2786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380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089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0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65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6725" y="411350"/>
            <a:ext cx="7970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6725" y="1027175"/>
            <a:ext cx="7970100" cy="3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028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14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1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797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41" name="Google Shape;241;p15"/>
            <p:cNvGrpSpPr/>
            <p:nvPr/>
          </p:nvGrpSpPr>
          <p:grpSpPr>
            <a:xfrm rot="10800000" flipH="1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avLst/>
                <a:gdLst/>
                <a:ahLst/>
                <a:cxnLst/>
                <a:rect l="l" t="t" r="r" b="b"/>
                <a:pathLst>
                  <a:path w="56063" h="37377" extrusionOk="0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13342" extrusionOk="0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552" extrusionOk="0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242" extrusionOk="0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39" extrusionOk="0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6299" extrusionOk="0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8535" extrusionOk="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459" extrusionOk="0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avLst/>
                <a:gdLst/>
                <a:ahLst/>
                <a:cxnLst/>
                <a:rect l="l" t="t" r="r" b="b"/>
                <a:pathLst>
                  <a:path w="14759" h="14276" extrusionOk="0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avLst/>
                <a:gdLst/>
                <a:ahLst/>
                <a:cxnLst/>
                <a:rect l="l" t="t" r="r" b="b"/>
                <a:pathLst>
                  <a:path w="10143" h="5212" extrusionOk="0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avLst/>
                <a:gdLst/>
                <a:ahLst/>
                <a:cxnLst/>
                <a:rect l="l" t="t" r="r" b="b"/>
                <a:pathLst>
                  <a:path w="13968" h="13445" extrusionOk="0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756" extrusionOk="0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8614" extrusionOk="0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89" extrusionOk="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avLst/>
                <a:gdLst/>
                <a:ahLst/>
                <a:cxnLst/>
                <a:rect l="l" t="t" r="r" b="b"/>
                <a:pathLst>
                  <a:path w="29231" h="18272" extrusionOk="0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avLst/>
                <a:gdLst/>
                <a:ahLst/>
                <a:cxnLst/>
                <a:rect l="l" t="t" r="r" b="b"/>
                <a:pathLst>
                  <a:path w="10506" h="10368" extrusionOk="0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376" extrusionOk="0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373" extrusionOk="0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82" extrusionOk="0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1" extrusionOk="0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82" extrusionOk="0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803" extrusionOk="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10" extrusionOk="0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401" extrusionOk="0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634" extrusionOk="0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41" extrusionOk="0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377" extrusionOk="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47" extrusionOk="0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164" extrusionOk="0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0" extrusionOk="0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072" extrusionOk="0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241" extrusionOk="0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1" extrusionOk="0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72" extrusionOk="0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554" extrusionOk="0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257" extrusionOk="0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26" extrusionOk="0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57" extrusionOk="0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6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5" extrusionOk="0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avLst/>
                <a:gdLst/>
                <a:ahLst/>
                <a:cxnLst/>
                <a:rect l="l" t="t" r="r" b="b"/>
                <a:pathLst>
                  <a:path w="832" h="470" extrusionOk="0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55" extrusionOk="0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90" extrusionOk="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115" extrusionOk="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06" extrusionOk="0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96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03" extrusionOk="0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80" extrusionOk="0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2546" extrusionOk="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62" extrusionOk="0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364" extrusionOk="0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900" extrusionOk="0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5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56" extrusionOk="0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2" extrusionOk="0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7" extrusionOk="0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330" extrusionOk="0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64" extrusionOk="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0" extrusionOk="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1" extrusionOk="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66" extrusionOk="0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066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843" extrusionOk="0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666" extrusionOk="0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154" extrusionOk="0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113" extrusionOk="0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120" extrusionOk="0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852" extrusionOk="0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398" extrusionOk="0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00" extrusionOk="0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34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297" extrusionOk="0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46" extrusionOk="0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46" extrusionOk="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1" extrusionOk="0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737" extrusionOk="0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6" extrusionOk="0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51" extrusionOk="0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23" extrusionOk="0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24" extrusionOk="0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172" extrusionOk="0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40" extrusionOk="0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74" extrusionOk="0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51" extrusionOk="0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106" extrusionOk="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6259" extrusionOk="0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avLst/>
                <a:gdLst/>
                <a:ahLst/>
                <a:cxnLst/>
                <a:rect l="l" t="t" r="r" b="b"/>
                <a:pathLst>
                  <a:path w="15291" h="14227" extrusionOk="0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9549" extrusionOk="0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4776" extrusionOk="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775" extrusionOk="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6827" extrusionOk="0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140" extrusionOk="0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88" extrusionOk="0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20973" extrusionOk="0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0547" extrusionOk="0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avLst/>
                <a:gdLst/>
                <a:ahLst/>
                <a:cxnLst/>
                <a:rect l="l" t="t" r="r" b="b"/>
                <a:pathLst>
                  <a:path w="13782" h="6725" extrusionOk="0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4195" extrusionOk="0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8119" extrusionOk="0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9530" extrusionOk="0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5966" extrusionOk="0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9596" extrusionOk="0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8043" extrusionOk="0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5589" extrusionOk="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203" extrusionOk="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3481" extrusionOk="0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3818" extrusionOk="0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3813" extrusionOk="0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3760" extrusionOk="0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2917" extrusionOk="0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5247" extrusionOk="0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avLst/>
                <a:gdLst/>
                <a:ahLst/>
                <a:cxnLst/>
                <a:rect l="l" t="t" r="r" b="b"/>
                <a:pathLst>
                  <a:path w="19908" h="13702" extrusionOk="0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722" extrusionOk="0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avLst/>
                <a:gdLst/>
                <a:ahLst/>
                <a:cxnLst/>
                <a:rect l="l" t="t" r="r" b="b"/>
                <a:pathLst>
                  <a:path w="20036" h="17208" extrusionOk="0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1847" extrusionOk="0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147" extrusionOk="0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856" extrusionOk="0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avLst/>
                <a:gdLst/>
                <a:ahLst/>
                <a:cxnLst/>
                <a:rect l="l" t="t" r="r" b="b"/>
                <a:pathLst>
                  <a:path w="10258" h="5073" extrusionOk="0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220" extrusionOk="0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273" extrusionOk="0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07" h="23697" extrusionOk="0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12" h="23697" extrusionOk="0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825" extrusionOk="0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7680" extrusionOk="0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3650" extrusionOk="0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5718" extrusionOk="0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758" extrusionOk="0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3410" extrusionOk="0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avLst/>
                <a:gdLst/>
                <a:ahLst/>
                <a:cxnLst/>
                <a:rect l="l" t="t" r="r" b="b"/>
                <a:pathLst>
                  <a:path w="11182" h="13467" extrusionOk="0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626" extrusionOk="0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418" extrusionOk="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5493" extrusionOk="0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3277" extrusionOk="0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5815" extrusionOk="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3339" extrusionOk="0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425" extrusionOk="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avLst/>
                <a:gdLst/>
                <a:ahLst/>
                <a:cxnLst/>
                <a:rect l="l" t="t" r="r" b="b"/>
                <a:pathLst>
                  <a:path w="7689" h="5168" extrusionOk="0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avLst/>
                <a:gdLst/>
                <a:ahLst/>
                <a:cxnLst/>
                <a:rect l="l" t="t" r="r" b="b"/>
                <a:pathLst>
                  <a:path w="59159" h="10870" extrusionOk="0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63" extrusionOk="0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158" extrusionOk="0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86" extrusionOk="0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082" extrusionOk="0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017" extrusionOk="0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2087" extrusionOk="0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3881" extrusionOk="0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5909" extrusionOk="0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292" extrusionOk="0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7254" extrusionOk="0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415" extrusionOk="0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434" extrusionOk="0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avLst/>
                <a:gdLst/>
                <a:ahLst/>
                <a:cxnLst/>
                <a:rect l="l" t="t" r="r" b="b"/>
                <a:pathLst>
                  <a:path w="6357" h="3499" extrusionOk="0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884" extrusionOk="0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618" extrusionOk="0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3185" extrusionOk="0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4084" extrusionOk="0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574" extrusionOk="0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275" extrusionOk="0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649" extrusionOk="0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avLst/>
              <a:gdLst/>
              <a:ahLst/>
              <a:cxnLst/>
              <a:rect l="l" t="t" r="r" b="b"/>
              <a:pathLst>
                <a:path w="200823" h="85630" extrusionOk="0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2" name="Google Shape;422;p15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1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2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3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title" hasCustomPrompt="1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 idx="4" hasCustomPrompt="1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>
            <a:spLocks noGrp="1"/>
          </p:cNvSpPr>
          <p:nvPr>
            <p:ph type="title" idx="5" hasCustomPrompt="1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9" name="Google Shape;429;p15"/>
          <p:cNvSpPr txBox="1">
            <a:spLocks noGrp="1"/>
          </p:cNvSpPr>
          <p:nvPr>
            <p:ph type="title" idx="6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3254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 + 3 columns 3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986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Title + 4 Column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subTitle" idx="1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3" name="Google Shape;443;p17"/>
          <p:cNvSpPr txBox="1">
            <a:spLocks noGrp="1"/>
          </p:cNvSpPr>
          <p:nvPr>
            <p:ph type="subTitle" idx="2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17"/>
          <p:cNvSpPr txBox="1">
            <a:spLocks noGrp="1"/>
          </p:cNvSpPr>
          <p:nvPr>
            <p:ph type="subTitle" idx="3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4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5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6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7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8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75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>
            <a:spLocks noGrp="1"/>
          </p:cNvSpPr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8"/>
          <p:cNvSpPr txBox="1">
            <a:spLocks noGrp="1"/>
          </p:cNvSpPr>
          <p:nvPr>
            <p:ph type="subTitle" idx="1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2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subTitle" idx="3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subTitle" idx="4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5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6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subTitle" idx="7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subTitle" idx="8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subTitle" idx="9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2" name="Google Shape;462;p18"/>
          <p:cNvSpPr txBox="1">
            <a:spLocks noGrp="1"/>
          </p:cNvSpPr>
          <p:nvPr>
            <p:ph type="subTitle" idx="13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18"/>
          <p:cNvSpPr txBox="1">
            <a:spLocks noGrp="1"/>
          </p:cNvSpPr>
          <p:nvPr>
            <p:ph type="subTitle" idx="14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4" name="Google Shape;464;p18"/>
          <p:cNvSpPr txBox="1">
            <a:spLocks noGrp="1"/>
          </p:cNvSpPr>
          <p:nvPr>
            <p:ph type="subTitle" idx="15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892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884760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bg>
      <p:bgPr>
        <a:solidFill>
          <a:schemeClr val="accent4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72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6725" y="411350"/>
            <a:ext cx="7970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96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 txBox="1">
            <a:spLocks noGrp="1"/>
          </p:cNvSpPr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0442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2"/>
          <p:cNvSpPr/>
          <p:nvPr/>
        </p:nvSpPr>
        <p:spPr>
          <a:xfrm rot="3327516" flipH="1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2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4820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23"/>
          <p:cNvSpPr/>
          <p:nvPr/>
        </p:nvSpPr>
        <p:spPr>
          <a:xfrm rot="3327516" flipH="1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3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1" name="Google Shape;511;p2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813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Numbers">
  <p:cSld name="Two Number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 txBox="1">
            <a:spLocks noGrp="1"/>
          </p:cNvSpPr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5"/>
          <p:cNvSpPr txBox="1">
            <a:spLocks noGrp="1"/>
          </p:cNvSpPr>
          <p:nvPr>
            <p:ph type="subTitle" idx="1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25"/>
          <p:cNvSpPr txBox="1">
            <a:spLocks noGrp="1"/>
          </p:cNvSpPr>
          <p:nvPr>
            <p:ph type="subTitle" idx="2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25"/>
          <p:cNvSpPr txBox="1">
            <a:spLocks noGrp="1"/>
          </p:cNvSpPr>
          <p:nvPr>
            <p:ph type="subTitle" idx="3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25"/>
          <p:cNvSpPr txBox="1">
            <a:spLocks noGrp="1"/>
          </p:cNvSpPr>
          <p:nvPr>
            <p:ph type="title" idx="4" hasCustomPrompt="1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5"/>
          <p:cNvSpPr txBox="1">
            <a:spLocks noGrp="1"/>
          </p:cNvSpPr>
          <p:nvPr>
            <p:ph type="title" idx="5" hasCustomPrompt="1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2148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Only Title 5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0" y="387100"/>
            <a:ext cx="9898655" cy="1084938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2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name="adj1" fmla="val 5366625"/>
                <a:gd name="adj2" fmla="val 16232262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name="adj1" fmla="val 5366625"/>
                <a:gd name="adj2" fmla="val 16226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2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29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26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43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4">
  <p:cSld name="Title + 3 columns 4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7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567" name="Google Shape;567;p27"/>
            <p:cNvSpPr/>
            <p:nvPr/>
          </p:nvSpPr>
          <p:spPr>
            <a:xfrm>
              <a:off x="-604425" y="-5735707"/>
              <a:ext cx="7499904" cy="2410421"/>
            </a:xfrm>
            <a:custGeom>
              <a:avLst/>
              <a:gdLst/>
              <a:ahLst/>
              <a:cxnLst/>
              <a:rect l="l" t="t" r="r" b="b"/>
              <a:pathLst>
                <a:path w="97127" h="31216" extrusionOk="0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409685" y="-5158515"/>
              <a:ext cx="7169027" cy="2012442"/>
            </a:xfrm>
            <a:custGeom>
              <a:avLst/>
              <a:gdLst/>
              <a:ahLst/>
              <a:cxnLst/>
              <a:rect l="l" t="t" r="r" b="b"/>
              <a:pathLst>
                <a:path w="92842" h="26062" extrusionOk="0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27"/>
          <p:cNvSpPr txBox="1">
            <a:spLocks noGrp="1"/>
          </p:cNvSpPr>
          <p:nvPr>
            <p:ph type="subTitle" idx="1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70" name="Google Shape;570;p27"/>
          <p:cNvSpPr txBox="1">
            <a:spLocks noGrp="1"/>
          </p:cNvSpPr>
          <p:nvPr>
            <p:ph type="subTitle" idx="2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27"/>
          <p:cNvSpPr txBox="1">
            <a:spLocks noGrp="1"/>
          </p:cNvSpPr>
          <p:nvPr>
            <p:ph type="subTitle" idx="3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72" name="Google Shape;572;p27"/>
          <p:cNvSpPr txBox="1">
            <a:spLocks noGrp="1"/>
          </p:cNvSpPr>
          <p:nvPr>
            <p:ph type="subTitle" idx="4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subTitle" idx="5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74" name="Google Shape;574;p27"/>
          <p:cNvSpPr txBox="1">
            <a:spLocks noGrp="1"/>
          </p:cNvSpPr>
          <p:nvPr>
            <p:ph type="subTitle" idx="6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" name="Google Shape;576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7" name="Google Shape;577;p27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719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1">
  <p:cSld name="Title + 2 Columns 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 txBox="1">
            <a:spLocks noGrp="1"/>
          </p:cNvSpPr>
          <p:nvPr>
            <p:ph type="body" idx="1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28"/>
          <p:cNvSpPr txBox="1">
            <a:spLocks noGrp="1"/>
          </p:cNvSpPr>
          <p:nvPr>
            <p:ph type="body" idx="2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197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82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725" y="411350"/>
            <a:ext cx="7970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725" y="1027175"/>
            <a:ext cx="7970100" cy="3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1578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BF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2"/>
          <p:cNvSpPr txBox="1">
            <a:spLocks noGrp="1"/>
          </p:cNvSpPr>
          <p:nvPr>
            <p:ph type="subTitle" idx="1"/>
          </p:nvPr>
        </p:nvSpPr>
        <p:spPr>
          <a:xfrm>
            <a:off x="1541667" y="2802817"/>
            <a:ext cx="2134384" cy="1393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3: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Michel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Yakoub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Paula Fahmy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Amr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Abdrabo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Youssef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Abdelhady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Bishoy Essam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0" name="Google Shape;600;p32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497919" y="1308896"/>
            <a:ext cx="4881530" cy="1272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</a:rPr>
              <a:t>Optimal Control for Connected and Autonomous Vehicles at Signal-Free Intersections</a:t>
            </a:r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5EF0F-CDC8-47E4-80C1-82804608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2" b="95378" l="2655" r="95133">
                        <a14:foregroundMark x1="18584" y1="26891" x2="18584" y2="26891"/>
                        <a14:foregroundMark x1="11062" y1="24790" x2="11062" y2="24790"/>
                        <a14:foregroundMark x1="9292" y1="24790" x2="9292" y2="24790"/>
                        <a14:foregroundMark x1="5310" y1="25630" x2="5310" y2="25630"/>
                        <a14:foregroundMark x1="20796" y1="9244" x2="20796" y2="9244"/>
                        <a14:foregroundMark x1="72124" y1="8403" x2="72124" y2="8403"/>
                        <a14:foregroundMark x1="90265" y1="21008" x2="90265" y2="21008"/>
                        <a14:foregroundMark x1="80531" y1="88655" x2="80531" y2="88655"/>
                        <a14:foregroundMark x1="79204" y1="92017" x2="79204" y2="92017"/>
                        <a14:foregroundMark x1="90265" y1="79832" x2="90265" y2="79832"/>
                        <a14:foregroundMark x1="2655" y1="75210" x2="2655" y2="75210"/>
                        <a14:foregroundMark x1="95575" y1="78992" x2="95575" y2="78992"/>
                        <a14:foregroundMark x1="79204" y1="95798" x2="79204" y2="95798"/>
                        <a14:foregroundMark x1="72566" y1="5462" x2="72566" y2="5462"/>
                        <a14:backgroundMark x1="43805" y1="12605" x2="42478" y2="3782"/>
                        <a14:backgroundMark x1="93363" y1="4622" x2="99115" y2="17227"/>
                        <a14:backgroundMark x1="98230" y1="32773" x2="96018" y2="57563"/>
                        <a14:backgroundMark x1="96018" y1="95378" x2="96018" y2="96639"/>
                        <a14:backgroundMark x1="47345" y1="91176" x2="34956" y2="983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8991" y="34535"/>
            <a:ext cx="1299385" cy="136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Fuel vs Time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69601-F381-4CB9-A986-BA460EF99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1" t="10027" r="8997" b="3561"/>
          <a:stretch/>
        </p:blipFill>
        <p:spPr>
          <a:xfrm>
            <a:off x="666305" y="812280"/>
            <a:ext cx="7612563" cy="3919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7A070-A8FF-413A-BA03-6ACDE0A930AC}"/>
              </a:ext>
            </a:extLst>
          </p:cNvPr>
          <p:cNvSpPr txBox="1"/>
          <p:nvPr/>
        </p:nvSpPr>
        <p:spPr>
          <a:xfrm>
            <a:off x="3654055" y="4732150"/>
            <a:ext cx="183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4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 for 10 runs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5D0A6-F3A1-40D7-AF06-0BC9E6CD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6622"/>
            <a:ext cx="9144000" cy="2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6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pic>
        <p:nvPicPr>
          <p:cNvPr id="3" name="WhatsApp Video 2022-01-01 at 9.47.48 PM">
            <a:hlinkClick r:id="" action="ppaction://media"/>
            <a:extLst>
              <a:ext uri="{FF2B5EF4-FFF2-40B4-BE49-F238E27FC236}">
                <a16:creationId xmlns:a16="http://schemas.microsoft.com/office/drawing/2014/main" id="{DE68912B-39ED-45D7-A53E-D31019656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974" r="21215"/>
          <a:stretch/>
        </p:blipFill>
        <p:spPr>
          <a:xfrm>
            <a:off x="2884967" y="978122"/>
            <a:ext cx="3771014" cy="367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468A7-321A-45A6-8139-05C9906C0D2D}"/>
              </a:ext>
            </a:extLst>
          </p:cNvPr>
          <p:cNvSpPr txBox="1"/>
          <p:nvPr/>
        </p:nvSpPr>
        <p:spPr>
          <a:xfrm>
            <a:off x="456078" y="959748"/>
            <a:ext cx="14766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4 cars:</a:t>
            </a:r>
          </a:p>
          <a:p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CAV(0, "EW")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CAV(10, "EW")</a:t>
            </a:r>
          </a:p>
          <a:p>
            <a:r>
              <a:rPr lang="en-US" b="0" dirty="0">
                <a:solidFill>
                  <a:srgbClr val="CC9900"/>
                </a:solidFill>
                <a:effectLst/>
                <a:latin typeface="Consolas" panose="020B0609020204030204" pitchFamily="49" charset="0"/>
              </a:rPr>
              <a:t>CAV(15, "NS")</a:t>
            </a:r>
          </a:p>
          <a:p>
            <a:r>
              <a:rPr lang="en-US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CAV(20, "NS"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BAF82D-474D-4488-8A5A-379B4D5F0ED8}"/>
              </a:ext>
            </a:extLst>
          </p:cNvPr>
          <p:cNvCxnSpPr>
            <a:cxnSpLocks/>
          </p:cNvCxnSpPr>
          <p:nvPr/>
        </p:nvCxnSpPr>
        <p:spPr>
          <a:xfrm flipV="1">
            <a:off x="762993" y="2095087"/>
            <a:ext cx="250643" cy="37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8C061C-A349-4DD6-81F7-AE2582DBAAD1}"/>
              </a:ext>
            </a:extLst>
          </p:cNvPr>
          <p:cNvCxnSpPr>
            <a:cxnSpLocks/>
          </p:cNvCxnSpPr>
          <p:nvPr/>
        </p:nvCxnSpPr>
        <p:spPr>
          <a:xfrm flipH="1" flipV="1">
            <a:off x="1487378" y="2106330"/>
            <a:ext cx="160032" cy="36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8653F0-49F6-463E-9056-30529D222E4F}"/>
              </a:ext>
            </a:extLst>
          </p:cNvPr>
          <p:cNvSpPr txBox="1"/>
          <p:nvPr/>
        </p:nvSpPr>
        <p:spPr>
          <a:xfrm>
            <a:off x="401661" y="2414997"/>
            <a:ext cx="84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3ds" panose="02000503020000020004" pitchFamily="2" charset="0"/>
              </a:rPr>
              <a:t>Arrival time to CZ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403FF-5480-45F4-B44A-F29FA6A150C7}"/>
              </a:ext>
            </a:extLst>
          </p:cNvPr>
          <p:cNvSpPr txBox="1"/>
          <p:nvPr/>
        </p:nvSpPr>
        <p:spPr>
          <a:xfrm>
            <a:off x="1313687" y="2414997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3ds" panose="02000503020000020004" pitchFamily="2" charset="0"/>
              </a:rPr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45433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BF506-AB2B-4523-9D32-17C78C4E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42" y="572345"/>
            <a:ext cx="4123979" cy="3814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506BE-2A82-4989-B5C7-FCABB9678D73}"/>
              </a:ext>
            </a:extLst>
          </p:cNvPr>
          <p:cNvSpPr txBox="1"/>
          <p:nvPr/>
        </p:nvSpPr>
        <p:spPr>
          <a:xfrm>
            <a:off x="3717850" y="1940992"/>
            <a:ext cx="1424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b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5538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C1C51-52D8-41E7-B6CD-572203AE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77" y="1322179"/>
            <a:ext cx="4936046" cy="4523070"/>
          </a:xfrm>
          <a:prstGeom prst="rect">
            <a:avLst/>
          </a:prstGeom>
        </p:spPr>
      </p:pic>
      <p:grpSp>
        <p:nvGrpSpPr>
          <p:cNvPr id="8" name="Google Shape;687;p22">
            <a:extLst>
              <a:ext uri="{FF2B5EF4-FFF2-40B4-BE49-F238E27FC236}">
                <a16:creationId xmlns:a16="http://schemas.microsoft.com/office/drawing/2014/main" id="{5D4AF5C5-F7C1-4FF1-A59E-0A23E27B4874}"/>
              </a:ext>
            </a:extLst>
          </p:cNvPr>
          <p:cNvGrpSpPr/>
          <p:nvPr/>
        </p:nvGrpSpPr>
        <p:grpSpPr>
          <a:xfrm rot="10800000" flipH="1">
            <a:off x="6999665" y="3414702"/>
            <a:ext cx="868955" cy="514553"/>
            <a:chOff x="4845331" y="1285368"/>
            <a:chExt cx="1498080" cy="887090"/>
          </a:xfrm>
        </p:grpSpPr>
        <p:sp>
          <p:nvSpPr>
            <p:cNvPr id="9" name="Google Shape;688;p22">
              <a:extLst>
                <a:ext uri="{FF2B5EF4-FFF2-40B4-BE49-F238E27FC236}">
                  <a16:creationId xmlns:a16="http://schemas.microsoft.com/office/drawing/2014/main" id="{F1FBC464-8238-4638-B4A8-FA53336AACA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9;p22">
              <a:extLst>
                <a:ext uri="{FF2B5EF4-FFF2-40B4-BE49-F238E27FC236}">
                  <a16:creationId xmlns:a16="http://schemas.microsoft.com/office/drawing/2014/main" id="{30A0E175-60B0-4FF9-B094-61BB96AF7756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0;p22">
              <a:extLst>
                <a:ext uri="{FF2B5EF4-FFF2-40B4-BE49-F238E27FC236}">
                  <a16:creationId xmlns:a16="http://schemas.microsoft.com/office/drawing/2014/main" id="{0F864B1B-D8E0-4D02-9286-4765034A4794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91;p22">
              <a:extLst>
                <a:ext uri="{FF2B5EF4-FFF2-40B4-BE49-F238E27FC236}">
                  <a16:creationId xmlns:a16="http://schemas.microsoft.com/office/drawing/2014/main" id="{A1393FF7-FEFC-4ABE-966A-8943AF2A75A8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2;p22">
              <a:extLst>
                <a:ext uri="{FF2B5EF4-FFF2-40B4-BE49-F238E27FC236}">
                  <a16:creationId xmlns:a16="http://schemas.microsoft.com/office/drawing/2014/main" id="{75BFF85D-B0A9-480C-9BCA-2E18E5612AC4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3;p22">
              <a:extLst>
                <a:ext uri="{FF2B5EF4-FFF2-40B4-BE49-F238E27FC236}">
                  <a16:creationId xmlns:a16="http://schemas.microsoft.com/office/drawing/2014/main" id="{77192468-B8FF-41D6-8010-0AE2D976B2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4;p22">
              <a:extLst>
                <a:ext uri="{FF2B5EF4-FFF2-40B4-BE49-F238E27FC236}">
                  <a16:creationId xmlns:a16="http://schemas.microsoft.com/office/drawing/2014/main" id="{7F84D73B-EA69-42C3-8DCA-FB7C6CFF5A55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5;p22">
              <a:extLst>
                <a:ext uri="{FF2B5EF4-FFF2-40B4-BE49-F238E27FC236}">
                  <a16:creationId xmlns:a16="http://schemas.microsoft.com/office/drawing/2014/main" id="{B944705B-46D8-42D6-8B21-4988B28F58C7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6;p22">
              <a:extLst>
                <a:ext uri="{FF2B5EF4-FFF2-40B4-BE49-F238E27FC236}">
                  <a16:creationId xmlns:a16="http://schemas.microsoft.com/office/drawing/2014/main" id="{DECE289F-8278-4B3D-BD93-F58ABF03EF0B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CE5E5-8ACC-4047-8515-BBB3EE3C37D0}"/>
              </a:ext>
            </a:extLst>
          </p:cNvPr>
          <p:cNvSpPr/>
          <p:nvPr/>
        </p:nvSpPr>
        <p:spPr>
          <a:xfrm>
            <a:off x="3907654" y="3254580"/>
            <a:ext cx="756000" cy="75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Google Shape;56;p15">
            <a:extLst>
              <a:ext uri="{FF2B5EF4-FFF2-40B4-BE49-F238E27FC236}">
                <a16:creationId xmlns:a16="http://schemas.microsoft.com/office/drawing/2014/main" id="{542FE157-7D7F-46FE-A436-9AFDB92D1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5877" y="27686"/>
            <a:ext cx="479156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Problem</a:t>
            </a:r>
            <a:endParaRPr dirty="0"/>
          </a:p>
        </p:txBody>
      </p:sp>
      <p:grpSp>
        <p:nvGrpSpPr>
          <p:cNvPr id="137" name="Google Shape;726;p22">
            <a:extLst>
              <a:ext uri="{FF2B5EF4-FFF2-40B4-BE49-F238E27FC236}">
                <a16:creationId xmlns:a16="http://schemas.microsoft.com/office/drawing/2014/main" id="{B3A93A40-A169-4B4A-886D-57DA87B0DED9}"/>
              </a:ext>
            </a:extLst>
          </p:cNvPr>
          <p:cNvGrpSpPr/>
          <p:nvPr/>
        </p:nvGrpSpPr>
        <p:grpSpPr>
          <a:xfrm rot="16200000">
            <a:off x="3863806" y="1064902"/>
            <a:ext cx="868957" cy="514554"/>
            <a:chOff x="4845331" y="1285368"/>
            <a:chExt cx="1498080" cy="887090"/>
          </a:xfrm>
        </p:grpSpPr>
        <p:sp>
          <p:nvSpPr>
            <p:cNvPr id="138" name="Google Shape;727;p22">
              <a:extLst>
                <a:ext uri="{FF2B5EF4-FFF2-40B4-BE49-F238E27FC236}">
                  <a16:creationId xmlns:a16="http://schemas.microsoft.com/office/drawing/2014/main" id="{BB63766A-89DD-4A73-A1E2-42D2B2D6CA3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8;p22">
              <a:extLst>
                <a:ext uri="{FF2B5EF4-FFF2-40B4-BE49-F238E27FC236}">
                  <a16:creationId xmlns:a16="http://schemas.microsoft.com/office/drawing/2014/main" id="{B3F2C3D0-4618-4F10-BDDA-7E794AB6F4E1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9;p22">
              <a:extLst>
                <a:ext uri="{FF2B5EF4-FFF2-40B4-BE49-F238E27FC236}">
                  <a16:creationId xmlns:a16="http://schemas.microsoft.com/office/drawing/2014/main" id="{AD8F7A85-5115-4320-8102-06EE5D727555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30;p22">
              <a:extLst>
                <a:ext uri="{FF2B5EF4-FFF2-40B4-BE49-F238E27FC236}">
                  <a16:creationId xmlns:a16="http://schemas.microsoft.com/office/drawing/2014/main" id="{A3A26293-A57C-4670-A822-4D300395DF7D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31;p22">
              <a:extLst>
                <a:ext uri="{FF2B5EF4-FFF2-40B4-BE49-F238E27FC236}">
                  <a16:creationId xmlns:a16="http://schemas.microsoft.com/office/drawing/2014/main" id="{C82BB879-6E1B-4F34-A108-6604EF31A9A2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32;p22">
              <a:extLst>
                <a:ext uri="{FF2B5EF4-FFF2-40B4-BE49-F238E27FC236}">
                  <a16:creationId xmlns:a16="http://schemas.microsoft.com/office/drawing/2014/main" id="{C9401A43-5175-47D4-AF6A-4004A46ADD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33;p22">
              <a:extLst>
                <a:ext uri="{FF2B5EF4-FFF2-40B4-BE49-F238E27FC236}">
                  <a16:creationId xmlns:a16="http://schemas.microsoft.com/office/drawing/2014/main" id="{5FDC503B-3B42-4D00-A125-E4D77D145ED2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34;p22">
              <a:extLst>
                <a:ext uri="{FF2B5EF4-FFF2-40B4-BE49-F238E27FC236}">
                  <a16:creationId xmlns:a16="http://schemas.microsoft.com/office/drawing/2014/main" id="{9325220C-E316-4E69-B0EE-F3FDFFB197F4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35;p22">
              <a:extLst>
                <a:ext uri="{FF2B5EF4-FFF2-40B4-BE49-F238E27FC236}">
                  <a16:creationId xmlns:a16="http://schemas.microsoft.com/office/drawing/2014/main" id="{5D6278CA-CBDC-4420-84AE-F0D1942B5154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9DFDF7E-4C9C-497F-BA34-2A17BA73651A}"/>
              </a:ext>
            </a:extLst>
          </p:cNvPr>
          <p:cNvCxnSpPr/>
          <p:nvPr/>
        </p:nvCxnSpPr>
        <p:spPr>
          <a:xfrm>
            <a:off x="5554686" y="16764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oogle Shape;687;p22">
            <a:extLst>
              <a:ext uri="{FF2B5EF4-FFF2-40B4-BE49-F238E27FC236}">
                <a16:creationId xmlns:a16="http://schemas.microsoft.com/office/drawing/2014/main" id="{1BC41AD1-9AE0-45E2-8194-F5E1AC3E2339}"/>
              </a:ext>
            </a:extLst>
          </p:cNvPr>
          <p:cNvGrpSpPr/>
          <p:nvPr/>
        </p:nvGrpSpPr>
        <p:grpSpPr>
          <a:xfrm rot="10800000" flipH="1">
            <a:off x="5326809" y="3414702"/>
            <a:ext cx="868955" cy="514553"/>
            <a:chOff x="4845331" y="1285368"/>
            <a:chExt cx="1498080" cy="887090"/>
          </a:xfrm>
        </p:grpSpPr>
        <p:sp>
          <p:nvSpPr>
            <p:cNvPr id="47" name="Google Shape;688;p22">
              <a:extLst>
                <a:ext uri="{FF2B5EF4-FFF2-40B4-BE49-F238E27FC236}">
                  <a16:creationId xmlns:a16="http://schemas.microsoft.com/office/drawing/2014/main" id="{1D55ACDB-85F5-487E-BA3B-BB9E1D45CE70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9;p22">
              <a:extLst>
                <a:ext uri="{FF2B5EF4-FFF2-40B4-BE49-F238E27FC236}">
                  <a16:creationId xmlns:a16="http://schemas.microsoft.com/office/drawing/2014/main" id="{31D479C9-957C-49EC-A4BF-3DBEBE768B7C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0;p22">
              <a:extLst>
                <a:ext uri="{FF2B5EF4-FFF2-40B4-BE49-F238E27FC236}">
                  <a16:creationId xmlns:a16="http://schemas.microsoft.com/office/drawing/2014/main" id="{7E7A989D-4563-460E-8C51-7B8CBF36FF2B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691;p22">
              <a:extLst>
                <a:ext uri="{FF2B5EF4-FFF2-40B4-BE49-F238E27FC236}">
                  <a16:creationId xmlns:a16="http://schemas.microsoft.com/office/drawing/2014/main" id="{D7071CF3-FAE3-4E87-A4AE-47782B541E4C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2;p22">
              <a:extLst>
                <a:ext uri="{FF2B5EF4-FFF2-40B4-BE49-F238E27FC236}">
                  <a16:creationId xmlns:a16="http://schemas.microsoft.com/office/drawing/2014/main" id="{FC90AAED-6CF1-4E86-9894-8B8E40084B75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3;p22">
              <a:extLst>
                <a:ext uri="{FF2B5EF4-FFF2-40B4-BE49-F238E27FC236}">
                  <a16:creationId xmlns:a16="http://schemas.microsoft.com/office/drawing/2014/main" id="{FF7A1C37-D262-4E8D-BE74-2A06085F43E3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4;p22">
              <a:extLst>
                <a:ext uri="{FF2B5EF4-FFF2-40B4-BE49-F238E27FC236}">
                  <a16:creationId xmlns:a16="http://schemas.microsoft.com/office/drawing/2014/main" id="{412CCE61-3DC0-48CF-A808-11468BEFCE3D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5;p22">
              <a:extLst>
                <a:ext uri="{FF2B5EF4-FFF2-40B4-BE49-F238E27FC236}">
                  <a16:creationId xmlns:a16="http://schemas.microsoft.com/office/drawing/2014/main" id="{635C999E-FD93-47CB-A27B-AAC47C5A9D59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6;p22">
              <a:extLst>
                <a:ext uri="{FF2B5EF4-FFF2-40B4-BE49-F238E27FC236}">
                  <a16:creationId xmlns:a16="http://schemas.microsoft.com/office/drawing/2014/main" id="{D6BC803A-972E-4C37-8B77-6590496AF58F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0588B21-16CF-4E6D-8BB9-AEF6631B2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7" y="3370395"/>
            <a:ext cx="619641" cy="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8819 -0.004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C1C51-52D8-41E7-B6CD-572203AE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77" y="1322179"/>
            <a:ext cx="4936046" cy="45230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BCE5E5-8ACC-4047-8515-BBB3EE3C37D0}"/>
              </a:ext>
            </a:extLst>
          </p:cNvPr>
          <p:cNvSpPr/>
          <p:nvPr/>
        </p:nvSpPr>
        <p:spPr>
          <a:xfrm>
            <a:off x="3907654" y="3254580"/>
            <a:ext cx="756000" cy="75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Google Shape;56;p15">
            <a:extLst>
              <a:ext uri="{FF2B5EF4-FFF2-40B4-BE49-F238E27FC236}">
                <a16:creationId xmlns:a16="http://schemas.microsoft.com/office/drawing/2014/main" id="{542FE157-7D7F-46FE-A436-9AFDB92D1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5877" y="27686"/>
            <a:ext cx="479156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Problem</a:t>
            </a:r>
            <a:endParaRPr dirty="0"/>
          </a:p>
        </p:txBody>
      </p:sp>
      <p:grpSp>
        <p:nvGrpSpPr>
          <p:cNvPr id="137" name="Google Shape;726;p22">
            <a:extLst>
              <a:ext uri="{FF2B5EF4-FFF2-40B4-BE49-F238E27FC236}">
                <a16:creationId xmlns:a16="http://schemas.microsoft.com/office/drawing/2014/main" id="{B3A93A40-A169-4B4A-886D-57DA87B0DED9}"/>
              </a:ext>
            </a:extLst>
          </p:cNvPr>
          <p:cNvGrpSpPr/>
          <p:nvPr/>
        </p:nvGrpSpPr>
        <p:grpSpPr>
          <a:xfrm rot="16200000">
            <a:off x="3863806" y="1064902"/>
            <a:ext cx="868957" cy="514554"/>
            <a:chOff x="4845331" y="1285368"/>
            <a:chExt cx="1498080" cy="887090"/>
          </a:xfrm>
        </p:grpSpPr>
        <p:sp>
          <p:nvSpPr>
            <p:cNvPr id="138" name="Google Shape;727;p22">
              <a:extLst>
                <a:ext uri="{FF2B5EF4-FFF2-40B4-BE49-F238E27FC236}">
                  <a16:creationId xmlns:a16="http://schemas.microsoft.com/office/drawing/2014/main" id="{BB63766A-89DD-4A73-A1E2-42D2B2D6CA3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8;p22">
              <a:extLst>
                <a:ext uri="{FF2B5EF4-FFF2-40B4-BE49-F238E27FC236}">
                  <a16:creationId xmlns:a16="http://schemas.microsoft.com/office/drawing/2014/main" id="{B3F2C3D0-4618-4F10-BDDA-7E794AB6F4E1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9;p22">
              <a:extLst>
                <a:ext uri="{FF2B5EF4-FFF2-40B4-BE49-F238E27FC236}">
                  <a16:creationId xmlns:a16="http://schemas.microsoft.com/office/drawing/2014/main" id="{AD8F7A85-5115-4320-8102-06EE5D727555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30;p22">
              <a:extLst>
                <a:ext uri="{FF2B5EF4-FFF2-40B4-BE49-F238E27FC236}">
                  <a16:creationId xmlns:a16="http://schemas.microsoft.com/office/drawing/2014/main" id="{A3A26293-A57C-4670-A822-4D300395DF7D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31;p22">
              <a:extLst>
                <a:ext uri="{FF2B5EF4-FFF2-40B4-BE49-F238E27FC236}">
                  <a16:creationId xmlns:a16="http://schemas.microsoft.com/office/drawing/2014/main" id="{C82BB879-6E1B-4F34-A108-6604EF31A9A2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32;p22">
              <a:extLst>
                <a:ext uri="{FF2B5EF4-FFF2-40B4-BE49-F238E27FC236}">
                  <a16:creationId xmlns:a16="http://schemas.microsoft.com/office/drawing/2014/main" id="{C9401A43-5175-47D4-AF6A-4004A46ADD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33;p22">
              <a:extLst>
                <a:ext uri="{FF2B5EF4-FFF2-40B4-BE49-F238E27FC236}">
                  <a16:creationId xmlns:a16="http://schemas.microsoft.com/office/drawing/2014/main" id="{5FDC503B-3B42-4D00-A125-E4D77D145ED2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34;p22">
              <a:extLst>
                <a:ext uri="{FF2B5EF4-FFF2-40B4-BE49-F238E27FC236}">
                  <a16:creationId xmlns:a16="http://schemas.microsoft.com/office/drawing/2014/main" id="{9325220C-E316-4E69-B0EE-F3FDFFB197F4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35;p22">
              <a:extLst>
                <a:ext uri="{FF2B5EF4-FFF2-40B4-BE49-F238E27FC236}">
                  <a16:creationId xmlns:a16="http://schemas.microsoft.com/office/drawing/2014/main" id="{5D6278CA-CBDC-4420-84AE-F0D1942B5154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9DFDF7E-4C9C-497F-BA34-2A17BA73651A}"/>
              </a:ext>
            </a:extLst>
          </p:cNvPr>
          <p:cNvCxnSpPr/>
          <p:nvPr/>
        </p:nvCxnSpPr>
        <p:spPr>
          <a:xfrm>
            <a:off x="5554686" y="16764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687;p22">
            <a:extLst>
              <a:ext uri="{FF2B5EF4-FFF2-40B4-BE49-F238E27FC236}">
                <a16:creationId xmlns:a16="http://schemas.microsoft.com/office/drawing/2014/main" id="{5D4AF5C5-F7C1-4FF1-A59E-0A23E27B4874}"/>
              </a:ext>
            </a:extLst>
          </p:cNvPr>
          <p:cNvGrpSpPr/>
          <p:nvPr/>
        </p:nvGrpSpPr>
        <p:grpSpPr>
          <a:xfrm rot="10800000" flipH="1">
            <a:off x="6999665" y="3414702"/>
            <a:ext cx="868955" cy="514553"/>
            <a:chOff x="4845331" y="1285368"/>
            <a:chExt cx="1498080" cy="887090"/>
          </a:xfrm>
        </p:grpSpPr>
        <p:sp>
          <p:nvSpPr>
            <p:cNvPr id="9" name="Google Shape;688;p22">
              <a:extLst>
                <a:ext uri="{FF2B5EF4-FFF2-40B4-BE49-F238E27FC236}">
                  <a16:creationId xmlns:a16="http://schemas.microsoft.com/office/drawing/2014/main" id="{F1FBC464-8238-4638-B4A8-FA53336AACA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9;p22">
              <a:extLst>
                <a:ext uri="{FF2B5EF4-FFF2-40B4-BE49-F238E27FC236}">
                  <a16:creationId xmlns:a16="http://schemas.microsoft.com/office/drawing/2014/main" id="{30A0E175-60B0-4FF9-B094-61BB96AF7756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0;p22">
              <a:extLst>
                <a:ext uri="{FF2B5EF4-FFF2-40B4-BE49-F238E27FC236}">
                  <a16:creationId xmlns:a16="http://schemas.microsoft.com/office/drawing/2014/main" id="{0F864B1B-D8E0-4D02-9286-4765034A4794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1;p22">
              <a:extLst>
                <a:ext uri="{FF2B5EF4-FFF2-40B4-BE49-F238E27FC236}">
                  <a16:creationId xmlns:a16="http://schemas.microsoft.com/office/drawing/2014/main" id="{A1393FF7-FEFC-4ABE-966A-8943AF2A75A8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2;p22">
              <a:extLst>
                <a:ext uri="{FF2B5EF4-FFF2-40B4-BE49-F238E27FC236}">
                  <a16:creationId xmlns:a16="http://schemas.microsoft.com/office/drawing/2014/main" id="{75BFF85D-B0A9-480C-9BCA-2E18E5612AC4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3;p22">
              <a:extLst>
                <a:ext uri="{FF2B5EF4-FFF2-40B4-BE49-F238E27FC236}">
                  <a16:creationId xmlns:a16="http://schemas.microsoft.com/office/drawing/2014/main" id="{77192468-B8FF-41D6-8010-0AE2D976B2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4;p22">
              <a:extLst>
                <a:ext uri="{FF2B5EF4-FFF2-40B4-BE49-F238E27FC236}">
                  <a16:creationId xmlns:a16="http://schemas.microsoft.com/office/drawing/2014/main" id="{7F84D73B-EA69-42C3-8DCA-FB7C6CFF5A55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5;p22">
              <a:extLst>
                <a:ext uri="{FF2B5EF4-FFF2-40B4-BE49-F238E27FC236}">
                  <a16:creationId xmlns:a16="http://schemas.microsoft.com/office/drawing/2014/main" id="{B944705B-46D8-42D6-8B21-4988B28F58C7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6;p22">
              <a:extLst>
                <a:ext uri="{FF2B5EF4-FFF2-40B4-BE49-F238E27FC236}">
                  <a16:creationId xmlns:a16="http://schemas.microsoft.com/office/drawing/2014/main" id="{DECE289F-8278-4B3D-BD93-F58ABF03EF0B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D17CDA6-F09B-4712-B4C6-C1014260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07" y="3221279"/>
            <a:ext cx="619641" cy="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23457E-6 L 4.72222E-6 0.345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29201 1.1111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C1C51-52D8-41E7-B6CD-572203AE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77" y="1322179"/>
            <a:ext cx="4936046" cy="4523070"/>
          </a:xfrm>
          <a:prstGeom prst="rect">
            <a:avLst/>
          </a:prstGeom>
        </p:spPr>
      </p:pic>
      <p:grpSp>
        <p:nvGrpSpPr>
          <p:cNvPr id="8" name="Google Shape;687;p22">
            <a:extLst>
              <a:ext uri="{FF2B5EF4-FFF2-40B4-BE49-F238E27FC236}">
                <a16:creationId xmlns:a16="http://schemas.microsoft.com/office/drawing/2014/main" id="{5D4AF5C5-F7C1-4FF1-A59E-0A23E27B4874}"/>
              </a:ext>
            </a:extLst>
          </p:cNvPr>
          <p:cNvGrpSpPr/>
          <p:nvPr/>
        </p:nvGrpSpPr>
        <p:grpSpPr>
          <a:xfrm rot="10800000" flipH="1">
            <a:off x="6999665" y="3414702"/>
            <a:ext cx="868955" cy="514553"/>
            <a:chOff x="4845331" y="1285368"/>
            <a:chExt cx="1498080" cy="887090"/>
          </a:xfrm>
        </p:grpSpPr>
        <p:sp>
          <p:nvSpPr>
            <p:cNvPr id="9" name="Google Shape;688;p22">
              <a:extLst>
                <a:ext uri="{FF2B5EF4-FFF2-40B4-BE49-F238E27FC236}">
                  <a16:creationId xmlns:a16="http://schemas.microsoft.com/office/drawing/2014/main" id="{F1FBC464-8238-4638-B4A8-FA53336AACA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9;p22">
              <a:extLst>
                <a:ext uri="{FF2B5EF4-FFF2-40B4-BE49-F238E27FC236}">
                  <a16:creationId xmlns:a16="http://schemas.microsoft.com/office/drawing/2014/main" id="{30A0E175-60B0-4FF9-B094-61BB96AF7756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0;p22">
              <a:extLst>
                <a:ext uri="{FF2B5EF4-FFF2-40B4-BE49-F238E27FC236}">
                  <a16:creationId xmlns:a16="http://schemas.microsoft.com/office/drawing/2014/main" id="{0F864B1B-D8E0-4D02-9286-4765034A4794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1;p22">
              <a:extLst>
                <a:ext uri="{FF2B5EF4-FFF2-40B4-BE49-F238E27FC236}">
                  <a16:creationId xmlns:a16="http://schemas.microsoft.com/office/drawing/2014/main" id="{A1393FF7-FEFC-4ABE-966A-8943AF2A75A8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2;p22">
              <a:extLst>
                <a:ext uri="{FF2B5EF4-FFF2-40B4-BE49-F238E27FC236}">
                  <a16:creationId xmlns:a16="http://schemas.microsoft.com/office/drawing/2014/main" id="{75BFF85D-B0A9-480C-9BCA-2E18E5612AC4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3;p22">
              <a:extLst>
                <a:ext uri="{FF2B5EF4-FFF2-40B4-BE49-F238E27FC236}">
                  <a16:creationId xmlns:a16="http://schemas.microsoft.com/office/drawing/2014/main" id="{77192468-B8FF-41D6-8010-0AE2D976B2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4;p22">
              <a:extLst>
                <a:ext uri="{FF2B5EF4-FFF2-40B4-BE49-F238E27FC236}">
                  <a16:creationId xmlns:a16="http://schemas.microsoft.com/office/drawing/2014/main" id="{7F84D73B-EA69-42C3-8DCA-FB7C6CFF5A55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5;p22">
              <a:extLst>
                <a:ext uri="{FF2B5EF4-FFF2-40B4-BE49-F238E27FC236}">
                  <a16:creationId xmlns:a16="http://schemas.microsoft.com/office/drawing/2014/main" id="{B944705B-46D8-42D6-8B21-4988B28F58C7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6;p22">
              <a:extLst>
                <a:ext uri="{FF2B5EF4-FFF2-40B4-BE49-F238E27FC236}">
                  <a16:creationId xmlns:a16="http://schemas.microsoft.com/office/drawing/2014/main" id="{DECE289F-8278-4B3D-BD93-F58ABF03EF0B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CE5E5-8ACC-4047-8515-BBB3EE3C37D0}"/>
              </a:ext>
            </a:extLst>
          </p:cNvPr>
          <p:cNvSpPr/>
          <p:nvPr/>
        </p:nvSpPr>
        <p:spPr>
          <a:xfrm>
            <a:off x="3907654" y="3254580"/>
            <a:ext cx="756000" cy="75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MZ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BBEC3D-68F5-4A3E-8324-FEB71AB4C8BE}"/>
              </a:ext>
            </a:extLst>
          </p:cNvPr>
          <p:cNvSpPr/>
          <p:nvPr/>
        </p:nvSpPr>
        <p:spPr>
          <a:xfrm rot="16200000">
            <a:off x="5693588" y="3025934"/>
            <a:ext cx="284315" cy="2362434"/>
          </a:xfrm>
          <a:prstGeom prst="leftBrace">
            <a:avLst>
              <a:gd name="adj1" fmla="val 115538"/>
              <a:gd name="adj2" fmla="val 497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04EB9B-E650-481B-A3A9-CBEB4F75314B}"/>
              </a:ext>
            </a:extLst>
          </p:cNvPr>
          <p:cNvSpPr txBox="1"/>
          <p:nvPr/>
        </p:nvSpPr>
        <p:spPr>
          <a:xfrm>
            <a:off x="5330987" y="4343507"/>
            <a:ext cx="103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 = 300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E990AC-F4C0-4804-AB6F-02D80A35535B}"/>
              </a:ext>
            </a:extLst>
          </p:cNvPr>
          <p:cNvSpPr txBox="1"/>
          <p:nvPr/>
        </p:nvSpPr>
        <p:spPr>
          <a:xfrm>
            <a:off x="5528736" y="3978876"/>
            <a:ext cx="56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CZ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2054CD-A5E7-4A00-8D55-33C884E81EFA}"/>
              </a:ext>
            </a:extLst>
          </p:cNvPr>
          <p:cNvCxnSpPr>
            <a:cxnSpLocks/>
          </p:cNvCxnSpPr>
          <p:nvPr/>
        </p:nvCxnSpPr>
        <p:spPr>
          <a:xfrm>
            <a:off x="7016963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DEBA44-7D9A-4793-8D7F-8FBCB7BC9FA0}"/>
              </a:ext>
            </a:extLst>
          </p:cNvPr>
          <p:cNvCxnSpPr>
            <a:cxnSpLocks/>
          </p:cNvCxnSpPr>
          <p:nvPr/>
        </p:nvCxnSpPr>
        <p:spPr>
          <a:xfrm>
            <a:off x="6720006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70016F-3C87-4AD2-B3AA-961A4738F030}"/>
              </a:ext>
            </a:extLst>
          </p:cNvPr>
          <p:cNvCxnSpPr>
            <a:cxnSpLocks/>
          </p:cNvCxnSpPr>
          <p:nvPr/>
        </p:nvCxnSpPr>
        <p:spPr>
          <a:xfrm>
            <a:off x="6423050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B8224B-3EBF-4C1E-8B51-87FC8BBB4387}"/>
              </a:ext>
            </a:extLst>
          </p:cNvPr>
          <p:cNvCxnSpPr>
            <a:cxnSpLocks/>
          </p:cNvCxnSpPr>
          <p:nvPr/>
        </p:nvCxnSpPr>
        <p:spPr>
          <a:xfrm>
            <a:off x="6126094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0797D0-9B69-4D5C-8D03-91E4DCD37F4F}"/>
              </a:ext>
            </a:extLst>
          </p:cNvPr>
          <p:cNvCxnSpPr>
            <a:cxnSpLocks/>
          </p:cNvCxnSpPr>
          <p:nvPr/>
        </p:nvCxnSpPr>
        <p:spPr>
          <a:xfrm>
            <a:off x="5554686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3862FAB-3A38-40E4-8AC8-974CB76D49FA}"/>
              </a:ext>
            </a:extLst>
          </p:cNvPr>
          <p:cNvSpPr txBox="1"/>
          <p:nvPr/>
        </p:nvSpPr>
        <p:spPr>
          <a:xfrm>
            <a:off x="5546971" y="2311545"/>
            <a:ext cx="56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5B337E-5065-4ECF-8FA0-7648D10707E7}"/>
              </a:ext>
            </a:extLst>
          </p:cNvPr>
          <p:cNvCxnSpPr>
            <a:cxnSpLocks/>
          </p:cNvCxnSpPr>
          <p:nvPr/>
        </p:nvCxnSpPr>
        <p:spPr>
          <a:xfrm>
            <a:off x="5254634" y="3128103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138D82-6CC6-44DF-A4DF-537DB14AD68E}"/>
              </a:ext>
            </a:extLst>
          </p:cNvPr>
          <p:cNvCxnSpPr>
            <a:cxnSpLocks/>
          </p:cNvCxnSpPr>
          <p:nvPr/>
        </p:nvCxnSpPr>
        <p:spPr>
          <a:xfrm>
            <a:off x="4654528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52DAA-6700-4B19-867F-37E523DD271A}"/>
              </a:ext>
            </a:extLst>
          </p:cNvPr>
          <p:cNvCxnSpPr>
            <a:cxnSpLocks/>
          </p:cNvCxnSpPr>
          <p:nvPr/>
        </p:nvCxnSpPr>
        <p:spPr>
          <a:xfrm>
            <a:off x="4954581" y="3122344"/>
            <a:ext cx="0" cy="90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63B311-959E-4F85-9DD8-23F87470017D}"/>
              </a:ext>
            </a:extLst>
          </p:cNvPr>
          <p:cNvSpPr txBox="1"/>
          <p:nvPr/>
        </p:nvSpPr>
        <p:spPr>
          <a:xfrm flipH="1">
            <a:off x="6985652" y="2809609"/>
            <a:ext cx="457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9BF63D-FC46-4775-8ED0-305FFFFF59BE}"/>
              </a:ext>
            </a:extLst>
          </p:cNvPr>
          <p:cNvSpPr txBox="1"/>
          <p:nvPr/>
        </p:nvSpPr>
        <p:spPr>
          <a:xfrm flipH="1">
            <a:off x="6697146" y="2809609"/>
            <a:ext cx="457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2A7247-E609-4E3B-930F-C7D090373CA7}"/>
              </a:ext>
            </a:extLst>
          </p:cNvPr>
          <p:cNvSpPr txBox="1"/>
          <p:nvPr/>
        </p:nvSpPr>
        <p:spPr>
          <a:xfrm flipH="1">
            <a:off x="6396783" y="2809609"/>
            <a:ext cx="457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ED22A6-F046-4ADF-8640-A34DA6057703}"/>
              </a:ext>
            </a:extLst>
          </p:cNvPr>
          <p:cNvSpPr txBox="1"/>
          <p:nvPr/>
        </p:nvSpPr>
        <p:spPr>
          <a:xfrm flipH="1">
            <a:off x="6096420" y="2805772"/>
            <a:ext cx="457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FFCEDE-77C5-4D4B-9FE1-436002186686}"/>
              </a:ext>
            </a:extLst>
          </p:cNvPr>
          <p:cNvSpPr txBox="1"/>
          <p:nvPr/>
        </p:nvSpPr>
        <p:spPr>
          <a:xfrm flipH="1">
            <a:off x="4398780" y="2805772"/>
            <a:ext cx="531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DCC953-59B2-49A3-BB3F-8E652A45102D}"/>
              </a:ext>
            </a:extLst>
          </p:cNvPr>
          <p:cNvSpPr txBox="1"/>
          <p:nvPr/>
        </p:nvSpPr>
        <p:spPr>
          <a:xfrm flipH="1">
            <a:off x="4689077" y="2805772"/>
            <a:ext cx="531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CCEF63-3E3E-4D6C-B116-BBAD31BF07B6}"/>
              </a:ext>
            </a:extLst>
          </p:cNvPr>
          <p:cNvSpPr txBox="1"/>
          <p:nvPr/>
        </p:nvSpPr>
        <p:spPr>
          <a:xfrm flipH="1">
            <a:off x="4997728" y="2805772"/>
            <a:ext cx="531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n-2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EEE7E7-B049-4AE9-A906-0195511EC824}"/>
              </a:ext>
            </a:extLst>
          </p:cNvPr>
          <p:cNvSpPr txBox="1"/>
          <p:nvPr/>
        </p:nvSpPr>
        <p:spPr>
          <a:xfrm flipH="1">
            <a:off x="5288025" y="2805772"/>
            <a:ext cx="531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n-3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3C5CD8F8-D320-4094-B5F7-EA072FE39845}"/>
              </a:ext>
            </a:extLst>
          </p:cNvPr>
          <p:cNvSpPr/>
          <p:nvPr/>
        </p:nvSpPr>
        <p:spPr>
          <a:xfrm rot="16200000">
            <a:off x="6801881" y="4195988"/>
            <a:ext cx="140058" cy="288741"/>
          </a:xfrm>
          <a:prstGeom prst="leftBrace">
            <a:avLst>
              <a:gd name="adj1" fmla="val 115538"/>
              <a:gd name="adj2" fmla="val 497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B71512-061A-47B6-AC03-6DFA797F7023}"/>
              </a:ext>
            </a:extLst>
          </p:cNvPr>
          <p:cNvSpPr txBox="1"/>
          <p:nvPr/>
        </p:nvSpPr>
        <p:spPr>
          <a:xfrm>
            <a:off x="6442502" y="4399310"/>
            <a:ext cx="91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dL = 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98FB941-D5CE-4C64-8F4C-3D3AF2D99C23}"/>
                  </a:ext>
                </a:extLst>
              </p:cNvPr>
              <p:cNvSpPr txBox="1"/>
              <p:nvPr/>
            </p:nvSpPr>
            <p:spPr>
              <a:xfrm flipH="1">
                <a:off x="7107963" y="2737098"/>
                <a:ext cx="613035" cy="398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en-US" sz="1050" dirty="0"/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98FB941-D5CE-4C64-8F4C-3D3AF2D9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7963" y="2737098"/>
                <a:ext cx="613035" cy="398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CC9E26E-439C-4843-B502-9BB2276AB039}"/>
              </a:ext>
            </a:extLst>
          </p:cNvPr>
          <p:cNvCxnSpPr>
            <a:cxnSpLocks/>
          </p:cNvCxnSpPr>
          <p:nvPr/>
        </p:nvCxnSpPr>
        <p:spPr>
          <a:xfrm>
            <a:off x="7023059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C05326-7D3F-4D1F-B3F3-B75C316BF972}"/>
              </a:ext>
            </a:extLst>
          </p:cNvPr>
          <p:cNvCxnSpPr>
            <a:cxnSpLocks/>
          </p:cNvCxnSpPr>
          <p:nvPr/>
        </p:nvCxnSpPr>
        <p:spPr>
          <a:xfrm>
            <a:off x="6720006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B433046-1293-40A7-91D1-AFB3700450D3}"/>
              </a:ext>
            </a:extLst>
          </p:cNvPr>
          <p:cNvCxnSpPr>
            <a:cxnSpLocks/>
          </p:cNvCxnSpPr>
          <p:nvPr/>
        </p:nvCxnSpPr>
        <p:spPr>
          <a:xfrm>
            <a:off x="6423050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CE245-0A15-4B45-A56C-E9ECF8BC3974}"/>
              </a:ext>
            </a:extLst>
          </p:cNvPr>
          <p:cNvCxnSpPr>
            <a:cxnSpLocks/>
          </p:cNvCxnSpPr>
          <p:nvPr/>
        </p:nvCxnSpPr>
        <p:spPr>
          <a:xfrm>
            <a:off x="6126094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07E10ED-F296-4BA1-BF40-4743B1CC7665}"/>
              </a:ext>
            </a:extLst>
          </p:cNvPr>
          <p:cNvCxnSpPr>
            <a:cxnSpLocks/>
          </p:cNvCxnSpPr>
          <p:nvPr/>
        </p:nvCxnSpPr>
        <p:spPr>
          <a:xfrm>
            <a:off x="5554686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9CFA9F8-6F83-4AED-819B-DACE6DFC60B7}"/>
              </a:ext>
            </a:extLst>
          </p:cNvPr>
          <p:cNvCxnSpPr>
            <a:cxnSpLocks/>
          </p:cNvCxnSpPr>
          <p:nvPr/>
        </p:nvCxnSpPr>
        <p:spPr>
          <a:xfrm>
            <a:off x="5254634" y="1363920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BEBE4D2-E9E6-401C-9985-B49EC1161CB0}"/>
              </a:ext>
            </a:extLst>
          </p:cNvPr>
          <p:cNvCxnSpPr>
            <a:cxnSpLocks/>
          </p:cNvCxnSpPr>
          <p:nvPr/>
        </p:nvCxnSpPr>
        <p:spPr>
          <a:xfrm>
            <a:off x="4654528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5094EE5-7040-4253-A7FD-30E649E6B0B9}"/>
              </a:ext>
            </a:extLst>
          </p:cNvPr>
          <p:cNvCxnSpPr>
            <a:cxnSpLocks/>
          </p:cNvCxnSpPr>
          <p:nvPr/>
        </p:nvCxnSpPr>
        <p:spPr>
          <a:xfrm>
            <a:off x="4954581" y="1358161"/>
            <a:ext cx="0" cy="1476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80F8F8-0953-4E92-AE18-A1F021C94A78}"/>
              </a:ext>
            </a:extLst>
          </p:cNvPr>
          <p:cNvCxnSpPr>
            <a:cxnSpLocks/>
          </p:cNvCxnSpPr>
          <p:nvPr/>
        </p:nvCxnSpPr>
        <p:spPr>
          <a:xfrm flipV="1">
            <a:off x="7020980" y="1153944"/>
            <a:ext cx="0" cy="111883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96F88B-B6A1-4A39-AFA5-1E9088176A36}"/>
              </a:ext>
            </a:extLst>
          </p:cNvPr>
          <p:cNvCxnSpPr>
            <a:cxnSpLocks/>
          </p:cNvCxnSpPr>
          <p:nvPr/>
        </p:nvCxnSpPr>
        <p:spPr>
          <a:xfrm flipH="1">
            <a:off x="4654528" y="1793600"/>
            <a:ext cx="23636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80EC209-5217-4344-AD10-E627145E7070}"/>
              </a:ext>
            </a:extLst>
          </p:cNvPr>
          <p:cNvCxnSpPr>
            <a:cxnSpLocks/>
          </p:cNvCxnSpPr>
          <p:nvPr/>
        </p:nvCxnSpPr>
        <p:spPr>
          <a:xfrm flipH="1">
            <a:off x="4689077" y="1512652"/>
            <a:ext cx="2342296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E89990-8D60-49A8-99F8-F7A92A0556B2}"/>
              </a:ext>
            </a:extLst>
          </p:cNvPr>
          <p:cNvSpPr txBox="1"/>
          <p:nvPr/>
        </p:nvSpPr>
        <p:spPr>
          <a:xfrm>
            <a:off x="6727539" y="865959"/>
            <a:ext cx="56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u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45736E-E4CC-4F6B-86A7-F7DEC3D7D32A}"/>
              </a:ext>
            </a:extLst>
          </p:cNvPr>
          <p:cNvCxnSpPr>
            <a:cxnSpLocks/>
          </p:cNvCxnSpPr>
          <p:nvPr/>
        </p:nvCxnSpPr>
        <p:spPr>
          <a:xfrm flipH="1">
            <a:off x="4689077" y="2138371"/>
            <a:ext cx="2342295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1AC95F0-6987-4628-BC1F-2017465D9920}"/>
                  </a:ext>
                </a:extLst>
              </p:cNvPr>
              <p:cNvSpPr txBox="1"/>
              <p:nvPr/>
            </p:nvSpPr>
            <p:spPr>
              <a:xfrm>
                <a:off x="7007144" y="1312671"/>
                <a:ext cx="15272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 50 m/s2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1AC95F0-6987-4628-BC1F-2017465D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144" y="1312671"/>
                <a:ext cx="1527256" cy="307777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AC0780-1704-4451-BDE5-4C6FE663ACCF}"/>
                  </a:ext>
                </a:extLst>
              </p:cNvPr>
              <p:cNvSpPr txBox="1"/>
              <p:nvPr/>
            </p:nvSpPr>
            <p:spPr>
              <a:xfrm>
                <a:off x="7030960" y="1929215"/>
                <a:ext cx="15272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 -50 m/s2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AC0780-1704-4451-BDE5-4C6FE66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60" y="1929215"/>
                <a:ext cx="1527255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Google Shape;56;p15">
            <a:extLst>
              <a:ext uri="{FF2B5EF4-FFF2-40B4-BE49-F238E27FC236}">
                <a16:creationId xmlns:a16="http://schemas.microsoft.com/office/drawing/2014/main" id="{542FE157-7D7F-46FE-A436-9AFDB92D1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5877" y="27686"/>
            <a:ext cx="479156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Problem</a:t>
            </a:r>
            <a:endParaRPr dirty="0"/>
          </a:p>
        </p:txBody>
      </p:sp>
      <p:grpSp>
        <p:nvGrpSpPr>
          <p:cNvPr id="137" name="Google Shape;726;p22">
            <a:extLst>
              <a:ext uri="{FF2B5EF4-FFF2-40B4-BE49-F238E27FC236}">
                <a16:creationId xmlns:a16="http://schemas.microsoft.com/office/drawing/2014/main" id="{B3A93A40-A169-4B4A-886D-57DA87B0DED9}"/>
              </a:ext>
            </a:extLst>
          </p:cNvPr>
          <p:cNvGrpSpPr/>
          <p:nvPr/>
        </p:nvGrpSpPr>
        <p:grpSpPr>
          <a:xfrm rot="16200000">
            <a:off x="3863806" y="1064902"/>
            <a:ext cx="868957" cy="514554"/>
            <a:chOff x="4845331" y="1285368"/>
            <a:chExt cx="1498080" cy="887090"/>
          </a:xfrm>
        </p:grpSpPr>
        <p:sp>
          <p:nvSpPr>
            <p:cNvPr id="138" name="Google Shape;727;p22">
              <a:extLst>
                <a:ext uri="{FF2B5EF4-FFF2-40B4-BE49-F238E27FC236}">
                  <a16:creationId xmlns:a16="http://schemas.microsoft.com/office/drawing/2014/main" id="{BB63766A-89DD-4A73-A1E2-42D2B2D6CA37}"/>
                </a:ext>
              </a:extLst>
            </p:cNvPr>
            <p:cNvSpPr/>
            <p:nvPr/>
          </p:nvSpPr>
          <p:spPr>
            <a:xfrm>
              <a:off x="5276697" y="2053273"/>
              <a:ext cx="134153" cy="119186"/>
            </a:xfrm>
            <a:custGeom>
              <a:avLst/>
              <a:gdLst/>
              <a:ahLst/>
              <a:cxnLst/>
              <a:rect l="l" t="t" r="r" b="b"/>
              <a:pathLst>
                <a:path w="7996" h="71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0" y="6544"/>
                    <a:pt x="4107" y="7037"/>
                  </a:cubicBezTo>
                  <a:cubicBezTo>
                    <a:pt x="4245" y="7096"/>
                    <a:pt x="4406" y="7122"/>
                    <a:pt x="4583" y="7122"/>
                  </a:cubicBezTo>
                  <a:cubicBezTo>
                    <a:pt x="5875" y="7122"/>
                    <a:pt x="7996" y="5723"/>
                    <a:pt x="7996" y="5723"/>
                  </a:cubicBezTo>
                  <a:lnTo>
                    <a:pt x="490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8;p22">
              <a:extLst>
                <a:ext uri="{FF2B5EF4-FFF2-40B4-BE49-F238E27FC236}">
                  <a16:creationId xmlns:a16="http://schemas.microsoft.com/office/drawing/2014/main" id="{B3F2C3D0-4618-4F10-BDDA-7E794AB6F4E1}"/>
                </a:ext>
              </a:extLst>
            </p:cNvPr>
            <p:cNvSpPr/>
            <p:nvPr/>
          </p:nvSpPr>
          <p:spPr>
            <a:xfrm>
              <a:off x="5280824" y="1285368"/>
              <a:ext cx="135545" cy="118249"/>
            </a:xfrm>
            <a:custGeom>
              <a:avLst/>
              <a:gdLst/>
              <a:ahLst/>
              <a:cxnLst/>
              <a:rect l="l" t="t" r="r" b="b"/>
              <a:pathLst>
                <a:path w="8079" h="7067" extrusionOk="0">
                  <a:moveTo>
                    <a:pt x="4659" y="1"/>
                  </a:moveTo>
                  <a:cubicBezTo>
                    <a:pt x="4486" y="1"/>
                    <a:pt x="4328" y="26"/>
                    <a:pt x="4190" y="84"/>
                  </a:cubicBezTo>
                  <a:cubicBezTo>
                    <a:pt x="3040" y="549"/>
                    <a:pt x="1" y="7066"/>
                    <a:pt x="1" y="7066"/>
                  </a:cubicBezTo>
                  <a:lnTo>
                    <a:pt x="4902" y="6929"/>
                  </a:lnTo>
                  <a:lnTo>
                    <a:pt x="8078" y="1453"/>
                  </a:lnTo>
                  <a:cubicBezTo>
                    <a:pt x="8078" y="1453"/>
                    <a:pt x="5964" y="1"/>
                    <a:pt x="4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9;p22">
              <a:extLst>
                <a:ext uri="{FF2B5EF4-FFF2-40B4-BE49-F238E27FC236}">
                  <a16:creationId xmlns:a16="http://schemas.microsoft.com/office/drawing/2014/main" id="{AD8F7A85-5115-4320-8102-06EE5D727555}"/>
                </a:ext>
              </a:extLst>
            </p:cNvPr>
            <p:cNvSpPr/>
            <p:nvPr/>
          </p:nvSpPr>
          <p:spPr>
            <a:xfrm>
              <a:off x="4845331" y="1390415"/>
              <a:ext cx="1498080" cy="674454"/>
            </a:xfrm>
            <a:custGeom>
              <a:avLst/>
              <a:gdLst/>
              <a:ahLst/>
              <a:cxnLst/>
              <a:rect l="l" t="t" r="r" b="b"/>
              <a:pathLst>
                <a:path w="89291" h="40308" extrusionOk="0">
                  <a:moveTo>
                    <a:pt x="16401" y="1"/>
                  </a:moveTo>
                  <a:cubicBezTo>
                    <a:pt x="7586" y="1"/>
                    <a:pt x="4888" y="4196"/>
                    <a:pt x="2519" y="9934"/>
                  </a:cubicBezTo>
                  <a:cubicBezTo>
                    <a:pt x="55" y="15930"/>
                    <a:pt x="0" y="24172"/>
                    <a:pt x="2382" y="30168"/>
                  </a:cubicBezTo>
                  <a:cubicBezTo>
                    <a:pt x="4733" y="36046"/>
                    <a:pt x="7423" y="40308"/>
                    <a:pt x="16556" y="40308"/>
                  </a:cubicBezTo>
                  <a:cubicBezTo>
                    <a:pt x="16784" y="40308"/>
                    <a:pt x="17015" y="40305"/>
                    <a:pt x="17250" y="40300"/>
                  </a:cubicBezTo>
                  <a:cubicBezTo>
                    <a:pt x="22744" y="40191"/>
                    <a:pt x="37860" y="40161"/>
                    <a:pt x="51746" y="40161"/>
                  </a:cubicBezTo>
                  <a:cubicBezTo>
                    <a:pt x="62293" y="40161"/>
                    <a:pt x="72130" y="40178"/>
                    <a:pt x="76504" y="40190"/>
                  </a:cubicBezTo>
                  <a:cubicBezTo>
                    <a:pt x="76516" y="40190"/>
                    <a:pt x="76528" y="40190"/>
                    <a:pt x="76541" y="40190"/>
                  </a:cubicBezTo>
                  <a:cubicBezTo>
                    <a:pt x="86641" y="40190"/>
                    <a:pt x="89181" y="28991"/>
                    <a:pt x="89181" y="28991"/>
                  </a:cubicBezTo>
                  <a:lnTo>
                    <a:pt x="89291" y="12206"/>
                  </a:lnTo>
                  <a:cubicBezTo>
                    <a:pt x="89291" y="12206"/>
                    <a:pt x="86881" y="953"/>
                    <a:pt x="76750" y="870"/>
                  </a:cubicBezTo>
                  <a:cubicBezTo>
                    <a:pt x="66619" y="761"/>
                    <a:pt x="27162" y="350"/>
                    <a:pt x="17497" y="22"/>
                  </a:cubicBezTo>
                  <a:cubicBezTo>
                    <a:pt x="17121" y="8"/>
                    <a:pt x="16757" y="1"/>
                    <a:pt x="16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30;p22">
              <a:extLst>
                <a:ext uri="{FF2B5EF4-FFF2-40B4-BE49-F238E27FC236}">
                  <a16:creationId xmlns:a16="http://schemas.microsoft.com/office/drawing/2014/main" id="{A3A26293-A57C-4670-A822-4D300395DF7D}"/>
                </a:ext>
              </a:extLst>
            </p:cNvPr>
            <p:cNvSpPr/>
            <p:nvPr/>
          </p:nvSpPr>
          <p:spPr>
            <a:xfrm>
              <a:off x="5314362" y="1989589"/>
              <a:ext cx="774550" cy="59568"/>
            </a:xfrm>
            <a:custGeom>
              <a:avLst/>
              <a:gdLst/>
              <a:ahLst/>
              <a:cxnLst/>
              <a:rect l="l" t="t" r="r" b="b"/>
              <a:pathLst>
                <a:path w="46166" h="3560" extrusionOk="0">
                  <a:moveTo>
                    <a:pt x="36336" y="0"/>
                  </a:moveTo>
                  <a:lnTo>
                    <a:pt x="11939" y="411"/>
                  </a:lnTo>
                  <a:lnTo>
                    <a:pt x="0" y="3478"/>
                  </a:lnTo>
                  <a:lnTo>
                    <a:pt x="46165" y="3560"/>
                  </a:lnTo>
                  <a:lnTo>
                    <a:pt x="363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31;p22">
              <a:extLst>
                <a:ext uri="{FF2B5EF4-FFF2-40B4-BE49-F238E27FC236}">
                  <a16:creationId xmlns:a16="http://schemas.microsoft.com/office/drawing/2014/main" id="{C82BB879-6E1B-4F34-A108-6604EF31A9A2}"/>
                </a:ext>
              </a:extLst>
            </p:cNvPr>
            <p:cNvSpPr/>
            <p:nvPr/>
          </p:nvSpPr>
          <p:spPr>
            <a:xfrm>
              <a:off x="5213748" y="1426507"/>
              <a:ext cx="289898" cy="603876"/>
            </a:xfrm>
            <a:custGeom>
              <a:avLst/>
              <a:gdLst/>
              <a:ahLst/>
              <a:cxnLst/>
              <a:rect l="l" t="t" r="r" b="b"/>
              <a:pathLst>
                <a:path w="17279" h="36090" extrusionOk="0">
                  <a:moveTo>
                    <a:pt x="4272" y="0"/>
                  </a:moveTo>
                  <a:cubicBezTo>
                    <a:pt x="795" y="8023"/>
                    <a:pt x="1" y="12979"/>
                    <a:pt x="56" y="18401"/>
                  </a:cubicBezTo>
                  <a:cubicBezTo>
                    <a:pt x="110" y="23795"/>
                    <a:pt x="631" y="27957"/>
                    <a:pt x="4053" y="36089"/>
                  </a:cubicBezTo>
                  <a:lnTo>
                    <a:pt x="17087" y="32913"/>
                  </a:lnTo>
                  <a:cubicBezTo>
                    <a:pt x="16758" y="30914"/>
                    <a:pt x="16457" y="23959"/>
                    <a:pt x="16156" y="18127"/>
                  </a:cubicBezTo>
                  <a:cubicBezTo>
                    <a:pt x="15855" y="12267"/>
                    <a:pt x="16950" y="5312"/>
                    <a:pt x="17279" y="3341"/>
                  </a:cubicBezTo>
                  <a:lnTo>
                    <a:pt x="42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32;p22">
              <a:extLst>
                <a:ext uri="{FF2B5EF4-FFF2-40B4-BE49-F238E27FC236}">
                  <a16:creationId xmlns:a16="http://schemas.microsoft.com/office/drawing/2014/main" id="{C9401A43-5175-47D4-AF6A-4004A46ADDDE}"/>
                </a:ext>
              </a:extLst>
            </p:cNvPr>
            <p:cNvSpPr/>
            <p:nvPr/>
          </p:nvSpPr>
          <p:spPr>
            <a:xfrm>
              <a:off x="5934073" y="1435660"/>
              <a:ext cx="204920" cy="596547"/>
            </a:xfrm>
            <a:custGeom>
              <a:avLst/>
              <a:gdLst/>
              <a:ahLst/>
              <a:cxnLst/>
              <a:rect l="l" t="t" r="r" b="b"/>
              <a:pathLst>
                <a:path w="12214" h="35652" extrusionOk="0">
                  <a:moveTo>
                    <a:pt x="10105" y="1"/>
                  </a:moveTo>
                  <a:cubicBezTo>
                    <a:pt x="3150" y="2575"/>
                    <a:pt x="3150" y="2575"/>
                    <a:pt x="165" y="3369"/>
                  </a:cubicBezTo>
                  <a:cubicBezTo>
                    <a:pt x="521" y="4628"/>
                    <a:pt x="2602" y="11802"/>
                    <a:pt x="2301" y="17744"/>
                  </a:cubicBezTo>
                  <a:cubicBezTo>
                    <a:pt x="2055" y="22618"/>
                    <a:pt x="1288" y="27437"/>
                    <a:pt x="1" y="32119"/>
                  </a:cubicBezTo>
                  <a:cubicBezTo>
                    <a:pt x="2958" y="32968"/>
                    <a:pt x="2931" y="32968"/>
                    <a:pt x="9886" y="35652"/>
                  </a:cubicBezTo>
                  <a:cubicBezTo>
                    <a:pt x="9886" y="35652"/>
                    <a:pt x="12213" y="25137"/>
                    <a:pt x="12158" y="17854"/>
                  </a:cubicBezTo>
                  <a:cubicBezTo>
                    <a:pt x="12104" y="10598"/>
                    <a:pt x="10105" y="1"/>
                    <a:pt x="101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33;p22">
              <a:extLst>
                <a:ext uri="{FF2B5EF4-FFF2-40B4-BE49-F238E27FC236}">
                  <a16:creationId xmlns:a16="http://schemas.microsoft.com/office/drawing/2014/main" id="{5FDC503B-3B42-4D00-A125-E4D77D145ED2}"/>
                </a:ext>
              </a:extLst>
            </p:cNvPr>
            <p:cNvSpPr/>
            <p:nvPr/>
          </p:nvSpPr>
          <p:spPr>
            <a:xfrm>
              <a:off x="4899992" y="1929570"/>
              <a:ext cx="220070" cy="135165"/>
            </a:xfrm>
            <a:custGeom>
              <a:avLst/>
              <a:gdLst/>
              <a:ahLst/>
              <a:cxnLst/>
              <a:rect l="l" t="t" r="r" b="b"/>
              <a:pathLst>
                <a:path w="13117" h="8078" extrusionOk="0">
                  <a:moveTo>
                    <a:pt x="0" y="0"/>
                  </a:moveTo>
                  <a:lnTo>
                    <a:pt x="0" y="0"/>
                  </a:lnTo>
                  <a:cubicBezTo>
                    <a:pt x="2191" y="4737"/>
                    <a:pt x="5203" y="8023"/>
                    <a:pt x="13116" y="8078"/>
                  </a:cubicBezTo>
                  <a:cubicBezTo>
                    <a:pt x="8598" y="4381"/>
                    <a:pt x="2793" y="136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34;p22">
              <a:extLst>
                <a:ext uri="{FF2B5EF4-FFF2-40B4-BE49-F238E27FC236}">
                  <a16:creationId xmlns:a16="http://schemas.microsoft.com/office/drawing/2014/main" id="{9325220C-E316-4E69-B0EE-F3FDFFB197F4}"/>
                </a:ext>
              </a:extLst>
            </p:cNvPr>
            <p:cNvSpPr/>
            <p:nvPr/>
          </p:nvSpPr>
          <p:spPr>
            <a:xfrm>
              <a:off x="5318490" y="1409557"/>
              <a:ext cx="774097" cy="65524"/>
            </a:xfrm>
            <a:custGeom>
              <a:avLst/>
              <a:gdLst/>
              <a:ahLst/>
              <a:cxnLst/>
              <a:rect l="l" t="t" r="r" b="b"/>
              <a:pathLst>
                <a:path w="46139" h="3916" extrusionOk="0">
                  <a:moveTo>
                    <a:pt x="1" y="0"/>
                  </a:moveTo>
                  <a:lnTo>
                    <a:pt x="11884" y="3231"/>
                  </a:lnTo>
                  <a:lnTo>
                    <a:pt x="36281" y="3916"/>
                  </a:lnTo>
                  <a:lnTo>
                    <a:pt x="46139" y="4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35;p22">
              <a:extLst>
                <a:ext uri="{FF2B5EF4-FFF2-40B4-BE49-F238E27FC236}">
                  <a16:creationId xmlns:a16="http://schemas.microsoft.com/office/drawing/2014/main" id="{5D6278CA-CBDC-4420-84AE-F0D1942B5154}"/>
                </a:ext>
              </a:extLst>
            </p:cNvPr>
            <p:cNvSpPr/>
            <p:nvPr/>
          </p:nvSpPr>
          <p:spPr>
            <a:xfrm>
              <a:off x="4902743" y="1389846"/>
              <a:ext cx="221446" cy="132890"/>
            </a:xfrm>
            <a:custGeom>
              <a:avLst/>
              <a:gdLst/>
              <a:ahLst/>
              <a:cxnLst/>
              <a:rect l="l" t="t" r="r" b="b"/>
              <a:pathLst>
                <a:path w="13199" h="7942" extrusionOk="0">
                  <a:moveTo>
                    <a:pt x="13099" y="1"/>
                  </a:moveTo>
                  <a:cubicBezTo>
                    <a:pt x="5287" y="1"/>
                    <a:pt x="2237" y="3224"/>
                    <a:pt x="1" y="7941"/>
                  </a:cubicBezTo>
                  <a:cubicBezTo>
                    <a:pt x="2821" y="6600"/>
                    <a:pt x="8653" y="3670"/>
                    <a:pt x="13199" y="1"/>
                  </a:cubicBezTo>
                  <a:cubicBezTo>
                    <a:pt x="13165" y="1"/>
                    <a:pt x="13132" y="1"/>
                    <a:pt x="13099" y="1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0E066A71-1C39-4A09-AA29-84E978310343}"/>
              </a:ext>
            </a:extLst>
          </p:cNvPr>
          <p:cNvSpPr txBox="1"/>
          <p:nvPr/>
        </p:nvSpPr>
        <p:spPr>
          <a:xfrm>
            <a:off x="5546971" y="3396722"/>
            <a:ext cx="56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…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9DFDF7E-4C9C-497F-BA34-2A17BA73651A}"/>
              </a:ext>
            </a:extLst>
          </p:cNvPr>
          <p:cNvCxnSpPr/>
          <p:nvPr/>
        </p:nvCxnSpPr>
        <p:spPr>
          <a:xfrm>
            <a:off x="5554686" y="16764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D4DB41B-7347-42A2-801B-D89D2D5BCA13}"/>
              </a:ext>
            </a:extLst>
          </p:cNvPr>
          <p:cNvGrpSpPr/>
          <p:nvPr/>
        </p:nvGrpSpPr>
        <p:grpSpPr>
          <a:xfrm>
            <a:off x="4654528" y="1512652"/>
            <a:ext cx="2361753" cy="625719"/>
            <a:chOff x="4654528" y="1512652"/>
            <a:chExt cx="2361753" cy="625719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8EF5EA9-7F0C-4CB1-BC69-92D842972266}"/>
                </a:ext>
              </a:extLst>
            </p:cNvPr>
            <p:cNvCxnSpPr/>
            <p:nvPr/>
          </p:nvCxnSpPr>
          <p:spPr>
            <a:xfrm flipH="1">
              <a:off x="6720006" y="1620448"/>
              <a:ext cx="29627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56BCEA-A4E0-48B8-86A2-074EB2A7C0AA}"/>
                </a:ext>
              </a:extLst>
            </p:cNvPr>
            <p:cNvCxnSpPr/>
            <p:nvPr/>
          </p:nvCxnSpPr>
          <p:spPr>
            <a:xfrm flipV="1">
              <a:off x="6720005" y="1512652"/>
              <a:ext cx="0" cy="107796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50B3FBE-9646-48F7-BE33-0AF8D7911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051" y="1512652"/>
              <a:ext cx="304488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125A30F-5EDA-4096-BCF5-68EB71789D5F}"/>
                </a:ext>
              </a:extLst>
            </p:cNvPr>
            <p:cNvCxnSpPr/>
            <p:nvPr/>
          </p:nvCxnSpPr>
          <p:spPr>
            <a:xfrm>
              <a:off x="6423050" y="1512652"/>
              <a:ext cx="0" cy="16374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984E2D-641A-4F3D-AD2D-38CDA6E55076}"/>
                </a:ext>
              </a:extLst>
            </p:cNvPr>
            <p:cNvCxnSpPr/>
            <p:nvPr/>
          </p:nvCxnSpPr>
          <p:spPr>
            <a:xfrm flipH="1">
              <a:off x="6126094" y="1676400"/>
              <a:ext cx="296956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AB9AA52-8800-4780-BAB2-DCC337E97F28}"/>
                </a:ext>
              </a:extLst>
            </p:cNvPr>
            <p:cNvCxnSpPr/>
            <p:nvPr/>
          </p:nvCxnSpPr>
          <p:spPr>
            <a:xfrm flipH="1">
              <a:off x="5554686" y="1676400"/>
              <a:ext cx="587453" cy="0"/>
            </a:xfrm>
            <a:prstGeom prst="line">
              <a:avLst/>
            </a:prstGeom>
            <a:ln w="19050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2EFDBE-D2E9-4FC3-8ED6-3641D3BB76C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34" y="1982205"/>
              <a:ext cx="0" cy="156166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DDE8358-DB4F-4341-82DD-AB658F038996}"/>
                </a:ext>
              </a:extLst>
            </p:cNvPr>
            <p:cNvCxnSpPr/>
            <p:nvPr/>
          </p:nvCxnSpPr>
          <p:spPr>
            <a:xfrm flipH="1">
              <a:off x="4954581" y="2138371"/>
              <a:ext cx="300053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D7972D1-662F-4383-BF67-5977CCF0C9F8}"/>
                </a:ext>
              </a:extLst>
            </p:cNvPr>
            <p:cNvCxnSpPr/>
            <p:nvPr/>
          </p:nvCxnSpPr>
          <p:spPr>
            <a:xfrm flipV="1">
              <a:off x="4954581" y="1676400"/>
              <a:ext cx="0" cy="46197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AF7E710-6206-438F-AD42-50CC1E67ACA1}"/>
                </a:ext>
              </a:extLst>
            </p:cNvPr>
            <p:cNvCxnSpPr/>
            <p:nvPr/>
          </p:nvCxnSpPr>
          <p:spPr>
            <a:xfrm flipH="1">
              <a:off x="4654528" y="1676400"/>
              <a:ext cx="300053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7E448AD-C502-47DE-ABD3-CF9EE0ECC833}"/>
                </a:ext>
              </a:extLst>
            </p:cNvPr>
            <p:cNvCxnSpPr>
              <a:cxnSpLocks/>
            </p:cNvCxnSpPr>
            <p:nvPr/>
          </p:nvCxnSpPr>
          <p:spPr>
            <a:xfrm>
              <a:off x="4657068" y="1676400"/>
              <a:ext cx="0" cy="11720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E5465F4-CA9C-41B9-9DD7-AA4A1F25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687" y="1676400"/>
              <a:ext cx="1" cy="305805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9015E89-992C-45CE-94C6-32D8F184C2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34" y="1982205"/>
              <a:ext cx="300053" cy="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Left Brace 84">
            <a:extLst>
              <a:ext uri="{FF2B5EF4-FFF2-40B4-BE49-F238E27FC236}">
                <a16:creationId xmlns:a16="http://schemas.microsoft.com/office/drawing/2014/main" id="{A1C56DFA-B4DE-4638-9D23-B4DC127736CF}"/>
              </a:ext>
            </a:extLst>
          </p:cNvPr>
          <p:cNvSpPr/>
          <p:nvPr/>
        </p:nvSpPr>
        <p:spPr>
          <a:xfrm rot="16200000">
            <a:off x="4138934" y="3806568"/>
            <a:ext cx="284315" cy="746872"/>
          </a:xfrm>
          <a:prstGeom prst="leftBrace">
            <a:avLst>
              <a:gd name="adj1" fmla="val 115538"/>
              <a:gd name="adj2" fmla="val 497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4CC9C3-9754-4A53-B9A5-8A63F06B9E0C}"/>
              </a:ext>
            </a:extLst>
          </p:cNvPr>
          <p:cNvSpPr txBox="1"/>
          <p:nvPr/>
        </p:nvSpPr>
        <p:spPr>
          <a:xfrm>
            <a:off x="3841422" y="4317754"/>
            <a:ext cx="89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50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000C49-1834-4934-9B04-A5E5BC8FD87E}"/>
                  </a:ext>
                </a:extLst>
              </p:cNvPr>
              <p:cNvSpPr txBox="1"/>
              <p:nvPr/>
            </p:nvSpPr>
            <p:spPr>
              <a:xfrm>
                <a:off x="236578" y="1246302"/>
                <a:ext cx="17684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3ds" panose="02000503020000020004" pitchFamily="2" charset="0"/>
                  </a:rPr>
                  <a:t>Velocity constrains: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25 m/s</a:t>
                </a:r>
                <a:r>
                  <a:rPr lang="en-US" b="0" dirty="0">
                    <a:solidFill>
                      <a:schemeClr val="accent6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5 m/s</a:t>
                </a:r>
                <a:endParaRPr lang="en-US" b="0" dirty="0">
                  <a:solidFill>
                    <a:schemeClr val="accent6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𝑚𝑧</m:t>
                        </m:r>
                      </m:sub>
                    </m:sSub>
                    <m:r>
                      <a:rPr lang="en-US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25 m/s</a:t>
                </a:r>
                <a:endParaRPr lang="en-US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000C49-1834-4934-9B04-A5E5BC8FD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8" y="1246302"/>
                <a:ext cx="1768433" cy="954107"/>
              </a:xfrm>
              <a:prstGeom prst="rect">
                <a:avLst/>
              </a:prstGeom>
              <a:blipFill>
                <a:blip r:embed="rId6"/>
                <a:stretch>
                  <a:fillRect l="-1034" t="-637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156D6-AE98-43CE-9B51-77C64FD6552E}"/>
              </a:ext>
            </a:extLst>
          </p:cNvPr>
          <p:cNvCxnSpPr>
            <a:cxnSpLocks/>
          </p:cNvCxnSpPr>
          <p:nvPr/>
        </p:nvCxnSpPr>
        <p:spPr>
          <a:xfrm flipV="1">
            <a:off x="7213363" y="715795"/>
            <a:ext cx="581224" cy="6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5DF844-12AF-4015-97C8-C6C347AE00E4}"/>
              </a:ext>
            </a:extLst>
          </p:cNvPr>
          <p:cNvSpPr txBox="1"/>
          <p:nvPr/>
        </p:nvSpPr>
        <p:spPr>
          <a:xfrm>
            <a:off x="7159022" y="240476"/>
            <a:ext cx="152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3ds" panose="02000503020000020004" pitchFamily="2" charset="0"/>
              </a:rPr>
              <a:t>u (acc) is our decision variable</a:t>
            </a:r>
          </a:p>
        </p:txBody>
      </p:sp>
    </p:spTree>
    <p:extLst>
      <p:ext uri="{BB962C8B-B14F-4D97-AF65-F5344CB8AC3E}">
        <p14:creationId xmlns:p14="http://schemas.microsoft.com/office/powerpoint/2010/main" val="20205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/>
      <p:bldP spid="24" grpId="0"/>
      <p:bldP spid="31" grpId="0"/>
      <p:bldP spid="53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4" grpId="0" animBg="1"/>
      <p:bldP spid="65" grpId="0"/>
      <p:bldP spid="79" grpId="0"/>
      <p:bldP spid="74" grpId="0"/>
      <p:bldP spid="84" grpId="0"/>
      <p:bldP spid="86" grpId="0"/>
      <p:bldP spid="147" grpId="0"/>
      <p:bldP spid="85" grpId="0" animBg="1"/>
      <p:bldP spid="87" grpId="0"/>
      <p:bldP spid="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5"/>
          <p:cNvCxnSpPr/>
          <p:nvPr/>
        </p:nvCxnSpPr>
        <p:spPr>
          <a:xfrm>
            <a:off x="2561473" y="2080131"/>
            <a:ext cx="0" cy="331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Objective Functions</a:t>
            </a:r>
            <a:endParaRPr dirty="0"/>
          </a:p>
        </p:txBody>
      </p:sp>
      <p:grpSp>
        <p:nvGrpSpPr>
          <p:cNvPr id="57" name="Google Shape;57;p15"/>
          <p:cNvGrpSpPr/>
          <p:nvPr/>
        </p:nvGrpSpPr>
        <p:grpSpPr>
          <a:xfrm>
            <a:off x="412150" y="2589076"/>
            <a:ext cx="8319700" cy="757063"/>
            <a:chOff x="412150" y="2589076"/>
            <a:chExt cx="8319700" cy="757063"/>
          </a:xfrm>
        </p:grpSpPr>
        <p:grpSp>
          <p:nvGrpSpPr>
            <p:cNvPr id="58" name="Google Shape;58;p15"/>
            <p:cNvGrpSpPr/>
            <p:nvPr/>
          </p:nvGrpSpPr>
          <p:grpSpPr>
            <a:xfrm>
              <a:off x="3011889" y="2589076"/>
              <a:ext cx="3120234" cy="757063"/>
              <a:chOff x="3011889" y="2589076"/>
              <a:chExt cx="3120234" cy="757063"/>
            </a:xfrm>
          </p:grpSpPr>
          <p:sp>
            <p:nvSpPr>
              <p:cNvPr id="59" name="Google Shape;59;p15"/>
              <p:cNvSpPr/>
              <p:nvPr/>
            </p:nvSpPr>
            <p:spPr>
              <a:xfrm>
                <a:off x="3011889" y="2846284"/>
                <a:ext cx="2006686" cy="468606"/>
              </a:xfrm>
              <a:custGeom>
                <a:avLst/>
                <a:gdLst/>
                <a:ahLst/>
                <a:cxnLst/>
                <a:rect l="l" t="t" r="r" b="b"/>
                <a:pathLst>
                  <a:path w="55691" h="13006" fill="none" extrusionOk="0">
                    <a:moveTo>
                      <a:pt x="1" y="13005"/>
                    </a:moveTo>
                    <a:lnTo>
                      <a:pt x="11118" y="13005"/>
                    </a:lnTo>
                    <a:cubicBezTo>
                      <a:pt x="11067" y="8874"/>
                      <a:pt x="13413" y="5050"/>
                      <a:pt x="17136" y="3163"/>
                    </a:cubicBezTo>
                    <a:lnTo>
                      <a:pt x="20961" y="1225"/>
                    </a:lnTo>
                    <a:cubicBezTo>
                      <a:pt x="22491" y="409"/>
                      <a:pt x="24225" y="1"/>
                      <a:pt x="26010" y="1"/>
                    </a:cubicBezTo>
                    <a:lnTo>
                      <a:pt x="5569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4252235" y="2589076"/>
                <a:ext cx="1879888" cy="725824"/>
              </a:xfrm>
              <a:custGeom>
                <a:avLst/>
                <a:gdLst/>
                <a:ahLst/>
                <a:cxnLst/>
                <a:rect l="l" t="t" r="r" b="b"/>
                <a:pathLst>
                  <a:path w="52172" h="20145" fill="none" extrusionOk="0">
                    <a:moveTo>
                      <a:pt x="52171" y="20144"/>
                    </a:moveTo>
                    <a:lnTo>
                      <a:pt x="42583" y="20144"/>
                    </a:lnTo>
                    <a:lnTo>
                      <a:pt x="42583" y="8670"/>
                    </a:lnTo>
                    <a:cubicBezTo>
                      <a:pt x="42583" y="7650"/>
                      <a:pt x="41921" y="6732"/>
                      <a:pt x="40901" y="6375"/>
                    </a:cubicBezTo>
                    <a:lnTo>
                      <a:pt x="21929" y="0"/>
                    </a:lnTo>
                    <a:lnTo>
                      <a:pt x="6579" y="0"/>
                    </a:lnTo>
                    <a:lnTo>
                      <a:pt x="0" y="719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3644024" y="3120083"/>
                <a:ext cx="463081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852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894" y="1"/>
                      <a:pt x="12750" y="2754"/>
                      <a:pt x="12852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5117710" y="3120083"/>
                <a:ext cx="464919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903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945" y="1"/>
                      <a:pt x="12801" y="2754"/>
                      <a:pt x="12903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073987" y="3224825"/>
                <a:ext cx="1058471" cy="36"/>
              </a:xfrm>
              <a:custGeom>
                <a:avLst/>
                <a:gdLst/>
                <a:ahLst/>
                <a:cxnLst/>
                <a:rect l="l" t="t" r="r" b="b"/>
                <a:pathLst>
                  <a:path w="29376" h="1" fill="none" extrusionOk="0">
                    <a:moveTo>
                      <a:pt x="1" y="0"/>
                    </a:moveTo>
                    <a:lnTo>
                      <a:pt x="29375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487032" y="2991453"/>
                <a:ext cx="281192" cy="36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" fill="none" extrusionOk="0">
                    <a:moveTo>
                      <a:pt x="7804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5" name="Google Shape;65;p15"/>
            <p:cNvCxnSpPr/>
            <p:nvPr/>
          </p:nvCxnSpPr>
          <p:spPr>
            <a:xfrm>
              <a:off x="412150" y="3314900"/>
              <a:ext cx="26847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5"/>
            <p:cNvCxnSpPr/>
            <p:nvPr/>
          </p:nvCxnSpPr>
          <p:spPr>
            <a:xfrm>
              <a:off x="6047150" y="3314900"/>
              <a:ext cx="26847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15"/>
          <p:cNvGrpSpPr/>
          <p:nvPr/>
        </p:nvGrpSpPr>
        <p:grpSpPr>
          <a:xfrm>
            <a:off x="1879886" y="1505093"/>
            <a:ext cx="1363200" cy="2967850"/>
            <a:chOff x="1879886" y="1505093"/>
            <a:chExt cx="1363200" cy="2967850"/>
          </a:xfrm>
        </p:grpSpPr>
        <p:sp>
          <p:nvSpPr>
            <p:cNvPr id="68" name="Google Shape;68;p15"/>
            <p:cNvSpPr txBox="1"/>
            <p:nvPr/>
          </p:nvSpPr>
          <p:spPr>
            <a:xfrm>
              <a:off x="1879886" y="2435225"/>
              <a:ext cx="1363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Travel Time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69;p15"/>
            <p:cNvSpPr txBox="1"/>
            <p:nvPr/>
          </p:nvSpPr>
          <p:spPr>
            <a:xfrm>
              <a:off x="1879886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Total travel time of all the vehicles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262225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dirty="0"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424223" y="3184239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</p:grpSp>
      <p:cxnSp>
        <p:nvCxnSpPr>
          <p:cNvPr id="79" name="Google Shape;79;p15"/>
          <p:cNvCxnSpPr/>
          <p:nvPr/>
        </p:nvCxnSpPr>
        <p:spPr>
          <a:xfrm>
            <a:off x="2561473" y="2888419"/>
            <a:ext cx="0" cy="331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15"/>
          <p:cNvGrpSpPr/>
          <p:nvPr/>
        </p:nvGrpSpPr>
        <p:grpSpPr>
          <a:xfrm>
            <a:off x="5627628" y="1505093"/>
            <a:ext cx="2006683" cy="2967850"/>
            <a:chOff x="5627628" y="1505093"/>
            <a:chExt cx="2006683" cy="2967850"/>
          </a:xfrm>
        </p:grpSpPr>
        <p:cxnSp>
          <p:nvCxnSpPr>
            <p:cNvPr id="81" name="Google Shape;81;p15"/>
            <p:cNvCxnSpPr/>
            <p:nvPr/>
          </p:nvCxnSpPr>
          <p:spPr>
            <a:xfrm>
              <a:off x="6582598" y="2080131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82;p15"/>
            <p:cNvSpPr txBox="1"/>
            <p:nvPr/>
          </p:nvSpPr>
          <p:spPr>
            <a:xfrm>
              <a:off x="5627628" y="2435225"/>
              <a:ext cx="2006683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Fuel Consumption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5901008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Total fuel consumption of all the vehicles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283358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dirty="0">
                <a:solidFill>
                  <a:schemeClr val="accent1"/>
                </a:solidFill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445348" y="3184239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  <p:cxnSp>
          <p:nvCxnSpPr>
            <p:cNvPr id="86" name="Google Shape;86;p15"/>
            <p:cNvCxnSpPr/>
            <p:nvPr/>
          </p:nvCxnSpPr>
          <p:spPr>
            <a:xfrm>
              <a:off x="6582598" y="2888419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B397-D465-4768-A14A-E2B79E7A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algorithm: Pathfinder algorithm (PFA)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467A9-0B22-431F-85DE-3A5F802F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1607"/>
            <a:ext cx="9144000" cy="256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ACAF6-E4E5-4355-BED1-8158EA23FA27}"/>
              </a:ext>
            </a:extLst>
          </p:cNvPr>
          <p:cNvSpPr txBox="1"/>
          <p:nvPr/>
        </p:nvSpPr>
        <p:spPr>
          <a:xfrm>
            <a:off x="166578" y="3839821"/>
            <a:ext cx="262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+mj-lt"/>
              </a:rPr>
              <a:t>In time t=T</a:t>
            </a:r>
            <a:endParaRPr lang="en-US" sz="1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EEAFE-4F04-4F12-97F9-0501596F1C36}"/>
              </a:ext>
            </a:extLst>
          </p:cNvPr>
          <p:cNvSpPr txBox="1"/>
          <p:nvPr/>
        </p:nvSpPr>
        <p:spPr>
          <a:xfrm>
            <a:off x="3207488" y="3839821"/>
            <a:ext cx="2810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+mj-lt"/>
              </a:rPr>
              <a:t>After Δt1 time</a:t>
            </a:r>
            <a:endParaRPr lang="en-US" sz="18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B5F4D-AD63-4C5E-AC46-F807862726D4}"/>
              </a:ext>
            </a:extLst>
          </p:cNvPr>
          <p:cNvSpPr txBox="1"/>
          <p:nvPr/>
        </p:nvSpPr>
        <p:spPr>
          <a:xfrm>
            <a:off x="6234222" y="3839821"/>
            <a:ext cx="2909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+mj-lt"/>
              </a:rPr>
              <a:t>After Δt2 time</a:t>
            </a:r>
            <a:endParaRPr lang="en-US" sz="18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5929CF-4E2D-432A-B5D1-B13C3D379610}"/>
              </a:ext>
            </a:extLst>
          </p:cNvPr>
          <p:cNvCxnSpPr>
            <a:cxnSpLocks/>
          </p:cNvCxnSpPr>
          <p:nvPr/>
        </p:nvCxnSpPr>
        <p:spPr>
          <a:xfrm>
            <a:off x="1672856" y="1793355"/>
            <a:ext cx="212652" cy="70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356FD-93BB-47F3-8F43-2D353F742BAF}"/>
              </a:ext>
            </a:extLst>
          </p:cNvPr>
          <p:cNvCxnSpPr>
            <a:cxnSpLocks/>
          </p:cNvCxnSpPr>
          <p:nvPr/>
        </p:nvCxnSpPr>
        <p:spPr>
          <a:xfrm>
            <a:off x="7067107" y="2643959"/>
            <a:ext cx="871870" cy="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06C83B-201F-49E7-8210-15E1E43A6F12}"/>
              </a:ext>
            </a:extLst>
          </p:cNvPr>
          <p:cNvCxnSpPr>
            <a:cxnSpLocks/>
          </p:cNvCxnSpPr>
          <p:nvPr/>
        </p:nvCxnSpPr>
        <p:spPr>
          <a:xfrm>
            <a:off x="4068726" y="2367513"/>
            <a:ext cx="765544" cy="2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25D48A-3220-4281-9612-E82AF9106FC8}"/>
              </a:ext>
            </a:extLst>
          </p:cNvPr>
          <p:cNvSpPr txBox="1"/>
          <p:nvPr/>
        </p:nvSpPr>
        <p:spPr>
          <a:xfrm>
            <a:off x="1302402" y="1506984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BF65CC-61C6-48F1-8E15-3C753964AB1E}"/>
              </a:ext>
            </a:extLst>
          </p:cNvPr>
          <p:cNvSpPr txBox="1"/>
          <p:nvPr/>
        </p:nvSpPr>
        <p:spPr>
          <a:xfrm>
            <a:off x="3425369" y="217642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33579-4229-434D-BBC9-2C764CAB1823}"/>
              </a:ext>
            </a:extLst>
          </p:cNvPr>
          <p:cNvSpPr txBox="1"/>
          <p:nvPr/>
        </p:nvSpPr>
        <p:spPr>
          <a:xfrm>
            <a:off x="6413117" y="2473838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Leader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6ADE7-E643-4EB2-B652-1746B5BD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69" y="4273032"/>
            <a:ext cx="2667231" cy="69348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8090C93-92DA-4F1C-B205-1B5C36F7C8C2}"/>
              </a:ext>
            </a:extLst>
          </p:cNvPr>
          <p:cNvSpPr/>
          <p:nvPr/>
        </p:nvSpPr>
        <p:spPr>
          <a:xfrm>
            <a:off x="6783571" y="4273032"/>
            <a:ext cx="370454" cy="433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947C60-065F-4D8D-94A8-9880F0B0B58A}"/>
              </a:ext>
            </a:extLst>
          </p:cNvPr>
          <p:cNvSpPr/>
          <p:nvPr/>
        </p:nvSpPr>
        <p:spPr>
          <a:xfrm>
            <a:off x="6670158" y="4629716"/>
            <a:ext cx="277375" cy="336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9B0D1B-776B-4082-954F-5C562C25DDE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422605" y="4489638"/>
            <a:ext cx="1360966" cy="7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E81B52-A609-4BD5-AA51-1E8F1437C6CF}"/>
              </a:ext>
            </a:extLst>
          </p:cNvPr>
          <p:cNvCxnSpPr>
            <a:cxnSpLocks/>
          </p:cNvCxnSpPr>
          <p:nvPr/>
        </p:nvCxnSpPr>
        <p:spPr>
          <a:xfrm>
            <a:off x="5422605" y="4629716"/>
            <a:ext cx="1247553" cy="9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D4E7A8-B542-4303-A86C-112DA10F218A}"/>
              </a:ext>
            </a:extLst>
          </p:cNvPr>
          <p:cNvSpPr txBox="1"/>
          <p:nvPr/>
        </p:nvSpPr>
        <p:spPr>
          <a:xfrm>
            <a:off x="3270086" y="4425369"/>
            <a:ext cx="222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Exploration &amp; Exploitation</a:t>
            </a:r>
          </a:p>
        </p:txBody>
      </p:sp>
    </p:spTree>
    <p:extLst>
      <p:ext uri="{BB962C8B-B14F-4D97-AF65-F5344CB8AC3E}">
        <p14:creationId xmlns:p14="http://schemas.microsoft.com/office/powerpoint/2010/main" val="9065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for 1000 iterations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D9E6-F7DD-401A-BE29-3F7F139236CC}"/>
              </a:ext>
            </a:extLst>
          </p:cNvPr>
          <p:cNvSpPr txBox="1"/>
          <p:nvPr/>
        </p:nvSpPr>
        <p:spPr>
          <a:xfrm>
            <a:off x="755084" y="2110085"/>
            <a:ext cx="2300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br>
              <a:rPr lang="en-US" sz="1800" dirty="0"/>
            </a:br>
            <a:r>
              <a:rPr lang="en-US" sz="1800" dirty="0"/>
              <a:t>Best fitness: 76.2</a:t>
            </a:r>
          </a:p>
          <a:p>
            <a:pPr algn="ctr"/>
            <a:r>
              <a:rPr lang="en-US" sz="1800" dirty="0"/>
              <a:t>In iteration: 950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569C-4B05-43B5-9C7D-71E13CCB5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" r="6274"/>
          <a:stretch/>
        </p:blipFill>
        <p:spPr>
          <a:xfrm>
            <a:off x="3799193" y="1189916"/>
            <a:ext cx="4589723" cy="3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BDDA0-3964-413E-80D4-CD90B803B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4" t="10054" r="8752" b="5192"/>
          <a:stretch/>
        </p:blipFill>
        <p:spPr>
          <a:xfrm>
            <a:off x="1" y="892550"/>
            <a:ext cx="4146698" cy="2850855"/>
          </a:xfrm>
          <a:prstGeom prst="rect">
            <a:avLst/>
          </a:prstGeom>
        </p:spPr>
      </p:pic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for 100 iterations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AB32C-63FA-4D2B-AD51-36D3C97A6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1" t="10652" r="8997" b="4499"/>
          <a:stretch/>
        </p:blipFill>
        <p:spPr>
          <a:xfrm>
            <a:off x="4146699" y="1094316"/>
            <a:ext cx="4840340" cy="2447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ED9E6-F7DD-401A-BE29-3F7F139236CC}"/>
              </a:ext>
            </a:extLst>
          </p:cNvPr>
          <p:cNvSpPr txBox="1"/>
          <p:nvPr/>
        </p:nvSpPr>
        <p:spPr>
          <a:xfrm>
            <a:off x="900223" y="3877340"/>
            <a:ext cx="1835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</a:t>
            </a:r>
            <a:br>
              <a:rPr lang="en-US" dirty="0"/>
            </a:br>
            <a:r>
              <a:rPr lang="en-US" dirty="0"/>
              <a:t>Best fitness: 57.88</a:t>
            </a:r>
          </a:p>
          <a:p>
            <a:pPr algn="ctr"/>
            <a:r>
              <a:rPr lang="en-US" dirty="0"/>
              <a:t>In Iteration: 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0F2557-C5AB-4BB0-A2D0-71E95CEFC672}"/>
              </a:ext>
            </a:extLst>
          </p:cNvPr>
          <p:cNvSpPr txBox="1"/>
          <p:nvPr/>
        </p:nvSpPr>
        <p:spPr>
          <a:xfrm>
            <a:off x="5982585" y="3877340"/>
            <a:ext cx="1835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PSO</a:t>
            </a:r>
            <a:br>
              <a:rPr lang="en-US" dirty="0"/>
            </a:br>
            <a:r>
              <a:rPr lang="en-US" dirty="0"/>
              <a:t>Best fitness: 71.3</a:t>
            </a:r>
          </a:p>
          <a:p>
            <a:pPr algn="ctr"/>
            <a:r>
              <a:rPr lang="en-US" dirty="0"/>
              <a:t>In iteration: 95</a:t>
            </a:r>
          </a:p>
        </p:txBody>
      </p:sp>
    </p:spTree>
    <p:extLst>
      <p:ext uri="{BB962C8B-B14F-4D97-AF65-F5344CB8AC3E}">
        <p14:creationId xmlns:p14="http://schemas.microsoft.com/office/powerpoint/2010/main" val="59754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6EEA-B650-4402-BEBD-1BA4E88F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Results for 100 iterations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6A004-D979-4E1C-87F3-56AD0DB5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80" y="892550"/>
            <a:ext cx="5067120" cy="3800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D5E1D-4CDB-41DE-867E-8E63A8FD9FD7}"/>
              </a:ext>
            </a:extLst>
          </p:cNvPr>
          <p:cNvSpPr txBox="1"/>
          <p:nvPr/>
        </p:nvSpPr>
        <p:spPr>
          <a:xfrm>
            <a:off x="604587" y="2110085"/>
            <a:ext cx="245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PFA</a:t>
            </a:r>
            <a:br>
              <a:rPr lang="en-US" sz="1800" dirty="0"/>
            </a:br>
            <a:r>
              <a:rPr lang="en-US" sz="1800" dirty="0"/>
              <a:t>Best fitness: 60.41</a:t>
            </a:r>
          </a:p>
          <a:p>
            <a:pPr algn="ctr"/>
            <a:r>
              <a:rPr lang="en-US" sz="1800" dirty="0"/>
              <a:t>In Iteration: 95</a:t>
            </a:r>
          </a:p>
        </p:txBody>
      </p:sp>
    </p:spTree>
    <p:extLst>
      <p:ext uri="{BB962C8B-B14F-4D97-AF65-F5344CB8AC3E}">
        <p14:creationId xmlns:p14="http://schemas.microsoft.com/office/powerpoint/2010/main" val="774406802"/>
      </p:ext>
    </p:extLst>
  </p:cSld>
  <p:clrMapOvr>
    <a:masterClrMapping/>
  </p:clrMapOvr>
</p:sld>
</file>

<file path=ppt/theme/theme1.xml><?xml version="1.0" encoding="utf-8"?>
<a:theme xmlns:a="http://schemas.openxmlformats.org/drawingml/2006/main" name="Vehicle Infographics by Slidesgo">
  <a:themeElements>
    <a:clrScheme name="Simple Light">
      <a:dk1>
        <a:srgbClr val="000000"/>
      </a:dk1>
      <a:lt1>
        <a:srgbClr val="FFFFFF"/>
      </a:lt1>
      <a:dk2>
        <a:srgbClr val="636686"/>
      </a:dk2>
      <a:lt2>
        <a:srgbClr val="8D99AE"/>
      </a:lt2>
      <a:accent1>
        <a:srgbClr val="EF233C"/>
      </a:accent1>
      <a:accent2>
        <a:srgbClr val="D80032"/>
      </a:accent2>
      <a:accent3>
        <a:srgbClr val="636686"/>
      </a:accent3>
      <a:accent4>
        <a:srgbClr val="8D99AE"/>
      </a:accent4>
      <a:accent5>
        <a:srgbClr val="EF233C"/>
      </a:accent5>
      <a:accent6>
        <a:srgbClr val="D8003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249</Words>
  <Application>Microsoft Office PowerPoint</Application>
  <PresentationFormat>On-screen Show (16:9)</PresentationFormat>
  <Paragraphs>72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Cambria Math</vt:lpstr>
      <vt:lpstr>3ds</vt:lpstr>
      <vt:lpstr>Lato</vt:lpstr>
      <vt:lpstr>Muli</vt:lpstr>
      <vt:lpstr>Roboto</vt:lpstr>
      <vt:lpstr>Ubuntu</vt:lpstr>
      <vt:lpstr>Consolas</vt:lpstr>
      <vt:lpstr>Fira Sans Extra Condensed Medium</vt:lpstr>
      <vt:lpstr>Open Sans</vt:lpstr>
      <vt:lpstr>Krona One</vt:lpstr>
      <vt:lpstr>Fira Sans Extra Condensed</vt:lpstr>
      <vt:lpstr>Vehicle Infographics by Slidesgo</vt:lpstr>
      <vt:lpstr>Driving Center Company Profile by Slidesgo</vt:lpstr>
      <vt:lpstr>Optimal Control for Connected and Autonomous Vehicles at Signal-Free Intersections</vt:lpstr>
      <vt:lpstr>Our Problem</vt:lpstr>
      <vt:lpstr>Our Problem</vt:lpstr>
      <vt:lpstr>Our Problem</vt:lpstr>
      <vt:lpstr>Two Objective Functions</vt:lpstr>
      <vt:lpstr>Our new algorithm: Pathfinder algorithm (PFA) </vt:lpstr>
      <vt:lpstr>Results for 1000 iterations</vt:lpstr>
      <vt:lpstr>Results for 100 iterations</vt:lpstr>
      <vt:lpstr>Results for 100 iterations</vt:lpstr>
      <vt:lpstr>Fuel vs Time</vt:lpstr>
      <vt:lpstr>KPIs for 10 runs</vt:lpstr>
      <vt:lpstr>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Vehicles Infographics</dc:title>
  <dc:creator>Michel Yakoub</dc:creator>
  <cp:lastModifiedBy>Michel</cp:lastModifiedBy>
  <cp:revision>10</cp:revision>
  <dcterms:modified xsi:type="dcterms:W3CDTF">2022-01-01T19:55:30Z</dcterms:modified>
</cp:coreProperties>
</file>